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diagrams/data3.xml" ContentType="application/vnd.openxmlformats-officedocument.drawingml.diagramData+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4" r:id="rId2"/>
    <p:sldId id="271" r:id="rId3"/>
    <p:sldId id="265" r:id="rId4"/>
    <p:sldId id="267" r:id="rId5"/>
    <p:sldId id="278" r:id="rId6"/>
    <p:sldId id="281" r:id="rId7"/>
    <p:sldId id="256" r:id="rId8"/>
    <p:sldId id="270" r:id="rId9"/>
    <p:sldId id="259" r:id="rId10"/>
    <p:sldId id="260" r:id="rId11"/>
    <p:sldId id="263" r:id="rId12"/>
    <p:sldId id="258" r:id="rId13"/>
    <p:sldId id="261" r:id="rId14"/>
    <p:sldId id="257" r:id="rId15"/>
    <p:sldId id="262" r:id="rId16"/>
    <p:sldId id="273" r:id="rId17"/>
    <p:sldId id="274" r:id="rId18"/>
    <p:sldId id="275" r:id="rId19"/>
    <p:sldId id="276" r:id="rId20"/>
    <p:sldId id="277" r:id="rId21"/>
    <p:sldId id="283"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47" autoAdjust="0"/>
  </p:normalViewPr>
  <p:slideViewPr>
    <p:cSldViewPr>
      <p:cViewPr varScale="1">
        <p:scale>
          <a:sx n="47" d="100"/>
          <a:sy n="47" d="100"/>
        </p:scale>
        <p:origin x="-1186"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Hi </c:v>
                </c:pt>
              </c:strCache>
            </c:strRef>
          </c:tx>
          <c:cat>
            <c:strRef>
              <c:f>Sheet1!$A$2:$A$4</c:f>
              <c:strCache>
                <c:ptCount val="3"/>
                <c:pt idx="0">
                  <c:v>Land</c:v>
                </c:pt>
                <c:pt idx="1">
                  <c:v>Labor</c:v>
                </c:pt>
                <c:pt idx="2">
                  <c:v>Cash</c:v>
                </c:pt>
              </c:strCache>
            </c:strRef>
          </c:cat>
          <c:val>
            <c:numRef>
              <c:f>Sheet1!$B$2:$B$4</c:f>
              <c:numCache>
                <c:formatCode>General</c:formatCode>
                <c:ptCount val="3"/>
                <c:pt idx="0">
                  <c:v>4</c:v>
                </c:pt>
                <c:pt idx="1">
                  <c:v>4</c:v>
                </c:pt>
                <c:pt idx="2">
                  <c:v>4</c:v>
                </c:pt>
              </c:numCache>
            </c:numRef>
          </c:val>
        </c:ser>
        <c:ser>
          <c:idx val="1"/>
          <c:order val="1"/>
          <c:tx>
            <c:strRef>
              <c:f>Sheet1!$C$1</c:f>
              <c:strCache>
                <c:ptCount val="1"/>
                <c:pt idx="0">
                  <c:v>Lo</c:v>
                </c:pt>
              </c:strCache>
            </c:strRef>
          </c:tx>
          <c:cat>
            <c:strRef>
              <c:f>Sheet1!$A$2:$A$4</c:f>
              <c:strCache>
                <c:ptCount val="3"/>
                <c:pt idx="0">
                  <c:v>Land</c:v>
                </c:pt>
                <c:pt idx="1">
                  <c:v>Labor</c:v>
                </c:pt>
                <c:pt idx="2">
                  <c:v>Cash</c:v>
                </c:pt>
              </c:strCache>
            </c:strRef>
          </c:cat>
          <c:val>
            <c:numRef>
              <c:f>Sheet1!$C$2:$C$4</c:f>
              <c:numCache>
                <c:formatCode>General</c:formatCode>
                <c:ptCount val="3"/>
                <c:pt idx="0">
                  <c:v>1</c:v>
                </c:pt>
                <c:pt idx="1">
                  <c:v>1</c:v>
                </c:pt>
                <c:pt idx="2">
                  <c:v>1</c:v>
                </c:pt>
              </c:numCache>
            </c:numRef>
          </c:val>
        </c:ser>
        <c:axId val="88018944"/>
        <c:axId val="88020480"/>
      </c:barChart>
      <c:catAx>
        <c:axId val="88018944"/>
        <c:scaling>
          <c:orientation val="minMax"/>
        </c:scaling>
        <c:axPos val="b"/>
        <c:tickLblPos val="nextTo"/>
        <c:crossAx val="88020480"/>
        <c:crosses val="autoZero"/>
        <c:auto val="1"/>
        <c:lblAlgn val="ctr"/>
        <c:lblOffset val="100"/>
      </c:catAx>
      <c:valAx>
        <c:axId val="88020480"/>
        <c:scaling>
          <c:orientation val="minMax"/>
        </c:scaling>
        <c:axPos val="l"/>
        <c:majorGridlines/>
        <c:numFmt formatCode="General" sourceLinked="1"/>
        <c:tickLblPos val="nextTo"/>
        <c:crossAx val="88018944"/>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Sustainable</c:v>
                </c:pt>
              </c:strCache>
            </c:strRef>
          </c:tx>
          <c:marker>
            <c:symbol val="none"/>
          </c:marker>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4</c:v>
                </c:pt>
                <c:pt idx="1">
                  <c:v>4.2</c:v>
                </c:pt>
                <c:pt idx="2">
                  <c:v>4.4000000000000004</c:v>
                </c:pt>
                <c:pt idx="3">
                  <c:v>4.5</c:v>
                </c:pt>
                <c:pt idx="4">
                  <c:v>4.5</c:v>
                </c:pt>
              </c:numCache>
            </c:numRef>
          </c:val>
        </c:ser>
        <c:ser>
          <c:idx val="1"/>
          <c:order val="1"/>
          <c:tx>
            <c:strRef>
              <c:f>Sheet1!$C$1</c:f>
              <c:strCache>
                <c:ptCount val="1"/>
                <c:pt idx="0">
                  <c:v>Unsustainable</c:v>
                </c:pt>
              </c:strCache>
            </c:strRef>
          </c:tx>
          <c:marker>
            <c:symbol val="none"/>
          </c:marker>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4.3</c:v>
                </c:pt>
                <c:pt idx="1">
                  <c:v>4.0999999999999996</c:v>
                </c:pt>
                <c:pt idx="2">
                  <c:v>3.9</c:v>
                </c:pt>
                <c:pt idx="3">
                  <c:v>3.8</c:v>
                </c:pt>
                <c:pt idx="4">
                  <c:v>3.7</c:v>
                </c:pt>
              </c:numCache>
            </c:numRef>
          </c:val>
        </c:ser>
        <c:marker val="1"/>
        <c:axId val="88074496"/>
        <c:axId val="88076288"/>
      </c:lineChart>
      <c:catAx>
        <c:axId val="88074496"/>
        <c:scaling>
          <c:orientation val="minMax"/>
        </c:scaling>
        <c:axPos val="b"/>
        <c:numFmt formatCode="General" sourceLinked="1"/>
        <c:tickLblPos val="nextTo"/>
        <c:crossAx val="88076288"/>
        <c:crosses val="autoZero"/>
        <c:auto val="1"/>
        <c:lblAlgn val="ctr"/>
        <c:lblOffset val="100"/>
      </c:catAx>
      <c:valAx>
        <c:axId val="88076288"/>
        <c:scaling>
          <c:orientation val="minMax"/>
        </c:scaling>
        <c:axPos val="l"/>
        <c:majorGridlines/>
        <c:numFmt formatCode="General" sourceLinked="1"/>
        <c:tickLblPos val="nextTo"/>
        <c:crossAx val="88074496"/>
        <c:crosses val="autoZero"/>
        <c:crossBetween val="between"/>
      </c:valAx>
    </c:plotArea>
    <c:legend>
      <c:legendPos val="b"/>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Stable</c:v>
                </c:pt>
              </c:strCache>
            </c:strRef>
          </c:tx>
          <c:marker>
            <c:symbol val="none"/>
          </c:marker>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4.3</c:v>
                </c:pt>
                <c:pt idx="1">
                  <c:v>4.0999999999999996</c:v>
                </c:pt>
                <c:pt idx="2">
                  <c:v>4.2</c:v>
                </c:pt>
                <c:pt idx="3">
                  <c:v>4.4000000000000004</c:v>
                </c:pt>
                <c:pt idx="4">
                  <c:v>4</c:v>
                </c:pt>
              </c:numCache>
            </c:numRef>
          </c:val>
        </c:ser>
        <c:ser>
          <c:idx val="1"/>
          <c:order val="1"/>
          <c:tx>
            <c:strRef>
              <c:f>Sheet1!$C$1</c:f>
              <c:strCache>
                <c:ptCount val="1"/>
                <c:pt idx="0">
                  <c:v>Unstable</c:v>
                </c:pt>
              </c:strCache>
            </c:strRef>
          </c:tx>
          <c:marker>
            <c:symbol val="none"/>
          </c:marker>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5</c:v>
                </c:pt>
                <c:pt idx="1">
                  <c:v>3.9</c:v>
                </c:pt>
                <c:pt idx="2">
                  <c:v>4.8</c:v>
                </c:pt>
                <c:pt idx="3">
                  <c:v>3.1</c:v>
                </c:pt>
                <c:pt idx="4">
                  <c:v>5</c:v>
                </c:pt>
              </c:numCache>
            </c:numRef>
          </c:val>
        </c:ser>
        <c:marker val="1"/>
        <c:axId val="112457216"/>
        <c:axId val="112458752"/>
      </c:lineChart>
      <c:catAx>
        <c:axId val="112457216"/>
        <c:scaling>
          <c:orientation val="minMax"/>
        </c:scaling>
        <c:axPos val="b"/>
        <c:numFmt formatCode="General" sourceLinked="1"/>
        <c:tickLblPos val="nextTo"/>
        <c:crossAx val="112458752"/>
        <c:crosses val="autoZero"/>
        <c:auto val="1"/>
        <c:lblAlgn val="ctr"/>
        <c:lblOffset val="100"/>
      </c:catAx>
      <c:valAx>
        <c:axId val="112458752"/>
        <c:scaling>
          <c:orientation val="minMax"/>
        </c:scaling>
        <c:axPos val="l"/>
        <c:majorGridlines/>
        <c:numFmt formatCode="General" sourceLinked="1"/>
        <c:tickLblPos val="nextTo"/>
        <c:crossAx val="112457216"/>
        <c:crosses val="autoZero"/>
        <c:crossBetween val="between"/>
      </c:valAx>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Fertilizer Use</c:v>
                </c:pt>
              </c:strCache>
            </c:strRef>
          </c:tx>
          <c:cat>
            <c:strRef>
              <c:f>Sheet1!$A$2:$A$4</c:f>
              <c:strCache>
                <c:ptCount val="3"/>
                <c:pt idx="0">
                  <c:v>Asia</c:v>
                </c:pt>
                <c:pt idx="1">
                  <c:v>America</c:v>
                </c:pt>
                <c:pt idx="2">
                  <c:v>Africa</c:v>
                </c:pt>
              </c:strCache>
            </c:strRef>
          </c:cat>
          <c:val>
            <c:numRef>
              <c:f>Sheet1!$B$2:$B$4</c:f>
              <c:numCache>
                <c:formatCode>General</c:formatCode>
                <c:ptCount val="3"/>
                <c:pt idx="0">
                  <c:v>200</c:v>
                </c:pt>
                <c:pt idx="1">
                  <c:v>130</c:v>
                </c:pt>
                <c:pt idx="2">
                  <c:v>10</c:v>
                </c:pt>
              </c:numCache>
            </c:numRef>
          </c:val>
        </c:ser>
        <c:axId val="112614784"/>
        <c:axId val="112645248"/>
      </c:barChart>
      <c:catAx>
        <c:axId val="112614784"/>
        <c:scaling>
          <c:orientation val="minMax"/>
        </c:scaling>
        <c:axPos val="b"/>
        <c:tickLblPos val="nextTo"/>
        <c:crossAx val="112645248"/>
        <c:crosses val="autoZero"/>
        <c:auto val="1"/>
        <c:lblAlgn val="ctr"/>
        <c:lblOffset val="100"/>
      </c:catAx>
      <c:valAx>
        <c:axId val="112645248"/>
        <c:scaling>
          <c:orientation val="minMax"/>
        </c:scaling>
        <c:axPos val="l"/>
        <c:majorGridlines/>
        <c:numFmt formatCode="General" sourceLinked="1"/>
        <c:tickLblPos val="nextTo"/>
        <c:crossAx val="112614784"/>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58CFF-0F8B-409E-B0B0-18F9F72529E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79456E-717B-45B5-9142-ECE62C7ABF7F}">
      <dgm:prSet phldrT="[Text]"/>
      <dgm:spPr/>
      <dgm:t>
        <a:bodyPr/>
        <a:lstStyle/>
        <a:p>
          <a:r>
            <a:rPr lang="en-US" dirty="0" smtClean="0"/>
            <a:t>Productivity</a:t>
          </a:r>
          <a:endParaRPr lang="en-US" dirty="0"/>
        </a:p>
      </dgm:t>
    </dgm:pt>
    <dgm:pt modelId="{691A5AD3-AB3C-4353-B6F2-3E553AC4554C}" type="parTrans" cxnId="{57922AAA-275A-445A-AD60-4F2143EAC161}">
      <dgm:prSet/>
      <dgm:spPr/>
      <dgm:t>
        <a:bodyPr/>
        <a:lstStyle/>
        <a:p>
          <a:endParaRPr lang="en-US"/>
        </a:p>
      </dgm:t>
    </dgm:pt>
    <dgm:pt modelId="{3982914E-29E7-4514-9A3B-562625219FF6}" type="sibTrans" cxnId="{57922AAA-275A-445A-AD60-4F2143EAC161}">
      <dgm:prSet/>
      <dgm:spPr/>
      <dgm:t>
        <a:bodyPr/>
        <a:lstStyle/>
        <a:p>
          <a:endParaRPr lang="en-US"/>
        </a:p>
      </dgm:t>
    </dgm:pt>
    <dgm:pt modelId="{927527AB-C0FA-4402-9EE4-15AA60FEACB5}">
      <dgm:prSet phldrT="[Text]"/>
      <dgm:spPr/>
      <dgm:t>
        <a:bodyPr/>
        <a:lstStyle/>
        <a:p>
          <a:r>
            <a:rPr lang="en-US" dirty="0" smtClean="0"/>
            <a:t>Stability</a:t>
          </a:r>
          <a:endParaRPr lang="en-US" dirty="0"/>
        </a:p>
      </dgm:t>
    </dgm:pt>
    <dgm:pt modelId="{0F42663C-F1D0-4E64-9755-9AF01183CF94}" type="parTrans" cxnId="{A14579C5-DC6F-4607-B3E0-1061F8FC9D7E}">
      <dgm:prSet/>
      <dgm:spPr/>
      <dgm:t>
        <a:bodyPr/>
        <a:lstStyle/>
        <a:p>
          <a:endParaRPr lang="en-US"/>
        </a:p>
      </dgm:t>
    </dgm:pt>
    <dgm:pt modelId="{44200ED5-04E7-4A82-992B-D458187B54A0}" type="sibTrans" cxnId="{A14579C5-DC6F-4607-B3E0-1061F8FC9D7E}">
      <dgm:prSet/>
      <dgm:spPr/>
      <dgm:t>
        <a:bodyPr/>
        <a:lstStyle/>
        <a:p>
          <a:endParaRPr lang="en-US"/>
        </a:p>
      </dgm:t>
    </dgm:pt>
    <dgm:pt modelId="{043B1526-7213-41E7-BA54-AB2D8F5CA41D}">
      <dgm:prSet phldrT="[Text]"/>
      <dgm:spPr/>
      <dgm:t>
        <a:bodyPr/>
        <a:lstStyle/>
        <a:p>
          <a:r>
            <a:rPr lang="en-US" dirty="0" smtClean="0"/>
            <a:t>Autonomy</a:t>
          </a:r>
          <a:endParaRPr lang="en-US" dirty="0"/>
        </a:p>
      </dgm:t>
    </dgm:pt>
    <dgm:pt modelId="{D02196F4-4126-40D2-88D5-FCA90A6160B0}" type="parTrans" cxnId="{6052BB28-B2E7-4E4D-86EF-5A44E5BD9EC3}">
      <dgm:prSet/>
      <dgm:spPr/>
      <dgm:t>
        <a:bodyPr/>
        <a:lstStyle/>
        <a:p>
          <a:endParaRPr lang="en-US"/>
        </a:p>
      </dgm:t>
    </dgm:pt>
    <dgm:pt modelId="{F6C5228F-102B-4F3D-A1C5-C8A951394163}" type="sibTrans" cxnId="{6052BB28-B2E7-4E4D-86EF-5A44E5BD9EC3}">
      <dgm:prSet/>
      <dgm:spPr/>
      <dgm:t>
        <a:bodyPr/>
        <a:lstStyle/>
        <a:p>
          <a:endParaRPr lang="en-US"/>
        </a:p>
      </dgm:t>
    </dgm:pt>
    <dgm:pt modelId="{799ECA0A-335D-4E6C-AE41-38088917A10E}">
      <dgm:prSet phldrT="[Text]"/>
      <dgm:spPr/>
      <dgm:t>
        <a:bodyPr/>
        <a:lstStyle/>
        <a:p>
          <a:r>
            <a:rPr lang="en-US" dirty="0" smtClean="0"/>
            <a:t>Equity</a:t>
          </a:r>
          <a:endParaRPr lang="en-US" dirty="0"/>
        </a:p>
      </dgm:t>
    </dgm:pt>
    <dgm:pt modelId="{8FB2BB5D-A5AB-4AE1-B4E2-C9AE7234CEA8}" type="parTrans" cxnId="{C6103319-31B5-4245-B25D-79E7DD59DB95}">
      <dgm:prSet/>
      <dgm:spPr/>
      <dgm:t>
        <a:bodyPr/>
        <a:lstStyle/>
        <a:p>
          <a:endParaRPr lang="en-US"/>
        </a:p>
      </dgm:t>
    </dgm:pt>
    <dgm:pt modelId="{F594CD1F-E4DE-4B6E-9A68-ADB890860AC8}" type="sibTrans" cxnId="{C6103319-31B5-4245-B25D-79E7DD59DB95}">
      <dgm:prSet/>
      <dgm:spPr/>
      <dgm:t>
        <a:bodyPr/>
        <a:lstStyle/>
        <a:p>
          <a:endParaRPr lang="en-US"/>
        </a:p>
      </dgm:t>
    </dgm:pt>
    <dgm:pt modelId="{32B89693-E5EE-4349-A60E-0A0D47581541}">
      <dgm:prSet phldrT="[Text]"/>
      <dgm:spPr/>
      <dgm:t>
        <a:bodyPr/>
        <a:lstStyle/>
        <a:p>
          <a:r>
            <a:rPr lang="en-US" dirty="0" smtClean="0"/>
            <a:t>Sustainability</a:t>
          </a:r>
          <a:endParaRPr lang="en-US" dirty="0"/>
        </a:p>
      </dgm:t>
    </dgm:pt>
    <dgm:pt modelId="{501953EB-D38B-4182-A90A-8F8380CB32E8}" type="parTrans" cxnId="{111B6A91-8260-4EDE-8588-91C4A335A07C}">
      <dgm:prSet/>
      <dgm:spPr/>
      <dgm:t>
        <a:bodyPr/>
        <a:lstStyle/>
        <a:p>
          <a:endParaRPr lang="en-US"/>
        </a:p>
      </dgm:t>
    </dgm:pt>
    <dgm:pt modelId="{06288A9D-620C-43F5-9E1F-A1A565DA7075}" type="sibTrans" cxnId="{111B6A91-8260-4EDE-8588-91C4A335A07C}">
      <dgm:prSet/>
      <dgm:spPr/>
      <dgm:t>
        <a:bodyPr/>
        <a:lstStyle/>
        <a:p>
          <a:endParaRPr lang="en-US"/>
        </a:p>
      </dgm:t>
    </dgm:pt>
    <dgm:pt modelId="{C8CC21DB-037A-44B3-AC4F-0D848331AE0B}">
      <dgm:prSet/>
      <dgm:spPr/>
      <dgm:t>
        <a:bodyPr/>
        <a:lstStyle/>
        <a:p>
          <a:r>
            <a:rPr lang="en-US" dirty="0" smtClean="0"/>
            <a:t>Diversity</a:t>
          </a:r>
          <a:endParaRPr lang="en-US" dirty="0"/>
        </a:p>
      </dgm:t>
    </dgm:pt>
    <dgm:pt modelId="{4E4C47D5-5FBA-4F01-8D54-415A03D71892}" type="parTrans" cxnId="{3D70F5E7-03F2-4984-8708-CA6A5737B025}">
      <dgm:prSet/>
      <dgm:spPr/>
      <dgm:t>
        <a:bodyPr/>
        <a:lstStyle/>
        <a:p>
          <a:endParaRPr lang="en-US"/>
        </a:p>
      </dgm:t>
    </dgm:pt>
    <dgm:pt modelId="{32141B10-B05E-410F-B1E0-9EABD7F2527F}" type="sibTrans" cxnId="{3D70F5E7-03F2-4984-8708-CA6A5737B025}">
      <dgm:prSet/>
      <dgm:spPr/>
      <dgm:t>
        <a:bodyPr/>
        <a:lstStyle/>
        <a:p>
          <a:endParaRPr lang="en-US"/>
        </a:p>
      </dgm:t>
    </dgm:pt>
    <dgm:pt modelId="{815706FB-5A25-43CA-8156-DD520E7811B1}" type="pres">
      <dgm:prSet presAssocID="{2F558CFF-0F8B-409E-B0B0-18F9F72529EB}" presName="cycle" presStyleCnt="0">
        <dgm:presLayoutVars>
          <dgm:dir/>
          <dgm:resizeHandles val="exact"/>
        </dgm:presLayoutVars>
      </dgm:prSet>
      <dgm:spPr/>
      <dgm:t>
        <a:bodyPr/>
        <a:lstStyle/>
        <a:p>
          <a:endParaRPr lang="en-US"/>
        </a:p>
      </dgm:t>
    </dgm:pt>
    <dgm:pt modelId="{4953B7C9-77EF-401E-AEF8-FBBB00441711}" type="pres">
      <dgm:prSet presAssocID="{FB79456E-717B-45B5-9142-ECE62C7ABF7F}" presName="node" presStyleLbl="node1" presStyleIdx="0" presStyleCnt="6">
        <dgm:presLayoutVars>
          <dgm:bulletEnabled val="1"/>
        </dgm:presLayoutVars>
      </dgm:prSet>
      <dgm:spPr/>
      <dgm:t>
        <a:bodyPr/>
        <a:lstStyle/>
        <a:p>
          <a:endParaRPr lang="en-US"/>
        </a:p>
      </dgm:t>
    </dgm:pt>
    <dgm:pt modelId="{1051BAC2-EB44-436A-BF31-30CC42C9C4F3}" type="pres">
      <dgm:prSet presAssocID="{FB79456E-717B-45B5-9142-ECE62C7ABF7F}" presName="spNode" presStyleCnt="0"/>
      <dgm:spPr/>
    </dgm:pt>
    <dgm:pt modelId="{BC5F2E99-6DB6-44CE-BC5D-F08F8E4A7685}" type="pres">
      <dgm:prSet presAssocID="{3982914E-29E7-4514-9A3B-562625219FF6}" presName="sibTrans" presStyleLbl="sibTrans1D1" presStyleIdx="0" presStyleCnt="6"/>
      <dgm:spPr/>
      <dgm:t>
        <a:bodyPr/>
        <a:lstStyle/>
        <a:p>
          <a:endParaRPr lang="en-US"/>
        </a:p>
      </dgm:t>
    </dgm:pt>
    <dgm:pt modelId="{E8F196EB-C00A-4469-804F-FA65BB64529F}" type="pres">
      <dgm:prSet presAssocID="{927527AB-C0FA-4402-9EE4-15AA60FEACB5}" presName="node" presStyleLbl="node1" presStyleIdx="1" presStyleCnt="6">
        <dgm:presLayoutVars>
          <dgm:bulletEnabled val="1"/>
        </dgm:presLayoutVars>
      </dgm:prSet>
      <dgm:spPr/>
      <dgm:t>
        <a:bodyPr/>
        <a:lstStyle/>
        <a:p>
          <a:endParaRPr lang="en-US"/>
        </a:p>
      </dgm:t>
    </dgm:pt>
    <dgm:pt modelId="{38D3EE29-C4D0-4BBF-ABA6-C00E54B3D9D1}" type="pres">
      <dgm:prSet presAssocID="{927527AB-C0FA-4402-9EE4-15AA60FEACB5}" presName="spNode" presStyleCnt="0"/>
      <dgm:spPr/>
    </dgm:pt>
    <dgm:pt modelId="{71DAD9F7-234F-4A98-8837-4E1275A7D533}" type="pres">
      <dgm:prSet presAssocID="{44200ED5-04E7-4A82-992B-D458187B54A0}" presName="sibTrans" presStyleLbl="sibTrans1D1" presStyleIdx="1" presStyleCnt="6"/>
      <dgm:spPr/>
      <dgm:t>
        <a:bodyPr/>
        <a:lstStyle/>
        <a:p>
          <a:endParaRPr lang="en-US"/>
        </a:p>
      </dgm:t>
    </dgm:pt>
    <dgm:pt modelId="{67F73F67-D89E-4D2B-BD67-5522C7FD1575}" type="pres">
      <dgm:prSet presAssocID="{C8CC21DB-037A-44B3-AC4F-0D848331AE0B}" presName="node" presStyleLbl="node1" presStyleIdx="2" presStyleCnt="6">
        <dgm:presLayoutVars>
          <dgm:bulletEnabled val="1"/>
        </dgm:presLayoutVars>
      </dgm:prSet>
      <dgm:spPr/>
      <dgm:t>
        <a:bodyPr/>
        <a:lstStyle/>
        <a:p>
          <a:endParaRPr lang="en-US"/>
        </a:p>
      </dgm:t>
    </dgm:pt>
    <dgm:pt modelId="{84BEC923-8A3F-45E4-A87B-5AC1925FCF3D}" type="pres">
      <dgm:prSet presAssocID="{C8CC21DB-037A-44B3-AC4F-0D848331AE0B}" presName="spNode" presStyleCnt="0"/>
      <dgm:spPr/>
    </dgm:pt>
    <dgm:pt modelId="{77CF6415-B731-4DF4-A73D-7CA299F8C38B}" type="pres">
      <dgm:prSet presAssocID="{32141B10-B05E-410F-B1E0-9EABD7F2527F}" presName="sibTrans" presStyleLbl="sibTrans1D1" presStyleIdx="2" presStyleCnt="6"/>
      <dgm:spPr/>
      <dgm:t>
        <a:bodyPr/>
        <a:lstStyle/>
        <a:p>
          <a:endParaRPr lang="en-US"/>
        </a:p>
      </dgm:t>
    </dgm:pt>
    <dgm:pt modelId="{145B15F6-0ADD-463B-9D63-482F68C1AE14}" type="pres">
      <dgm:prSet presAssocID="{043B1526-7213-41E7-BA54-AB2D8F5CA41D}" presName="node" presStyleLbl="node1" presStyleIdx="3" presStyleCnt="6">
        <dgm:presLayoutVars>
          <dgm:bulletEnabled val="1"/>
        </dgm:presLayoutVars>
      </dgm:prSet>
      <dgm:spPr/>
      <dgm:t>
        <a:bodyPr/>
        <a:lstStyle/>
        <a:p>
          <a:endParaRPr lang="en-US"/>
        </a:p>
      </dgm:t>
    </dgm:pt>
    <dgm:pt modelId="{37399563-2C26-4E7D-B0E0-8284F1B955BB}" type="pres">
      <dgm:prSet presAssocID="{043B1526-7213-41E7-BA54-AB2D8F5CA41D}" presName="spNode" presStyleCnt="0"/>
      <dgm:spPr/>
    </dgm:pt>
    <dgm:pt modelId="{B1CDF220-D66E-433A-B055-A7F4CF121590}" type="pres">
      <dgm:prSet presAssocID="{F6C5228F-102B-4F3D-A1C5-C8A951394163}" presName="sibTrans" presStyleLbl="sibTrans1D1" presStyleIdx="3" presStyleCnt="6"/>
      <dgm:spPr/>
      <dgm:t>
        <a:bodyPr/>
        <a:lstStyle/>
        <a:p>
          <a:endParaRPr lang="en-US"/>
        </a:p>
      </dgm:t>
    </dgm:pt>
    <dgm:pt modelId="{ED84888F-39F1-454C-89E8-25341C2AA63C}" type="pres">
      <dgm:prSet presAssocID="{799ECA0A-335D-4E6C-AE41-38088917A10E}" presName="node" presStyleLbl="node1" presStyleIdx="4" presStyleCnt="6">
        <dgm:presLayoutVars>
          <dgm:bulletEnabled val="1"/>
        </dgm:presLayoutVars>
      </dgm:prSet>
      <dgm:spPr/>
      <dgm:t>
        <a:bodyPr/>
        <a:lstStyle/>
        <a:p>
          <a:endParaRPr lang="en-US"/>
        </a:p>
      </dgm:t>
    </dgm:pt>
    <dgm:pt modelId="{0882EE78-309D-459F-A7E0-18D13414D849}" type="pres">
      <dgm:prSet presAssocID="{799ECA0A-335D-4E6C-AE41-38088917A10E}" presName="spNode" presStyleCnt="0"/>
      <dgm:spPr/>
    </dgm:pt>
    <dgm:pt modelId="{B61115F9-CE6A-478A-952F-C5109CBE0518}" type="pres">
      <dgm:prSet presAssocID="{F594CD1F-E4DE-4B6E-9A68-ADB890860AC8}" presName="sibTrans" presStyleLbl="sibTrans1D1" presStyleIdx="4" presStyleCnt="6"/>
      <dgm:spPr/>
      <dgm:t>
        <a:bodyPr/>
        <a:lstStyle/>
        <a:p>
          <a:endParaRPr lang="en-US"/>
        </a:p>
      </dgm:t>
    </dgm:pt>
    <dgm:pt modelId="{A198EF76-95E2-4E6E-B6D2-A013769FE05F}" type="pres">
      <dgm:prSet presAssocID="{32B89693-E5EE-4349-A60E-0A0D47581541}" presName="node" presStyleLbl="node1" presStyleIdx="5" presStyleCnt="6">
        <dgm:presLayoutVars>
          <dgm:bulletEnabled val="1"/>
        </dgm:presLayoutVars>
      </dgm:prSet>
      <dgm:spPr/>
      <dgm:t>
        <a:bodyPr/>
        <a:lstStyle/>
        <a:p>
          <a:endParaRPr lang="en-US"/>
        </a:p>
      </dgm:t>
    </dgm:pt>
    <dgm:pt modelId="{C6A50777-D812-48B6-A760-88D25A1D7E7F}" type="pres">
      <dgm:prSet presAssocID="{32B89693-E5EE-4349-A60E-0A0D47581541}" presName="spNode" presStyleCnt="0"/>
      <dgm:spPr/>
    </dgm:pt>
    <dgm:pt modelId="{15CEB7E1-159E-460B-97C7-32920014D60F}" type="pres">
      <dgm:prSet presAssocID="{06288A9D-620C-43F5-9E1F-A1A565DA7075}" presName="sibTrans" presStyleLbl="sibTrans1D1" presStyleIdx="5" presStyleCnt="6"/>
      <dgm:spPr/>
      <dgm:t>
        <a:bodyPr/>
        <a:lstStyle/>
        <a:p>
          <a:endParaRPr lang="en-US"/>
        </a:p>
      </dgm:t>
    </dgm:pt>
  </dgm:ptLst>
  <dgm:cxnLst>
    <dgm:cxn modelId="{77833156-DF92-4757-8D3D-66E590B3BEE0}" type="presOf" srcId="{FB79456E-717B-45B5-9142-ECE62C7ABF7F}" destId="{4953B7C9-77EF-401E-AEF8-FBBB00441711}" srcOrd="0" destOrd="0" presId="urn:microsoft.com/office/officeart/2005/8/layout/cycle6"/>
    <dgm:cxn modelId="{161EEF52-98B8-4D84-9720-769598FD3861}" type="presOf" srcId="{927527AB-C0FA-4402-9EE4-15AA60FEACB5}" destId="{E8F196EB-C00A-4469-804F-FA65BB64529F}" srcOrd="0" destOrd="0" presId="urn:microsoft.com/office/officeart/2005/8/layout/cycle6"/>
    <dgm:cxn modelId="{6052BB28-B2E7-4E4D-86EF-5A44E5BD9EC3}" srcId="{2F558CFF-0F8B-409E-B0B0-18F9F72529EB}" destId="{043B1526-7213-41E7-BA54-AB2D8F5CA41D}" srcOrd="3" destOrd="0" parTransId="{D02196F4-4126-40D2-88D5-FCA90A6160B0}" sibTransId="{F6C5228F-102B-4F3D-A1C5-C8A951394163}"/>
    <dgm:cxn modelId="{629C9A4B-1EDA-49A6-B6BE-2DD2E9580978}" type="presOf" srcId="{043B1526-7213-41E7-BA54-AB2D8F5CA41D}" destId="{145B15F6-0ADD-463B-9D63-482F68C1AE14}" srcOrd="0" destOrd="0" presId="urn:microsoft.com/office/officeart/2005/8/layout/cycle6"/>
    <dgm:cxn modelId="{29111E8B-457F-492C-8268-C0388E34D1BF}" type="presOf" srcId="{799ECA0A-335D-4E6C-AE41-38088917A10E}" destId="{ED84888F-39F1-454C-89E8-25341C2AA63C}" srcOrd="0" destOrd="0" presId="urn:microsoft.com/office/officeart/2005/8/layout/cycle6"/>
    <dgm:cxn modelId="{40C07AAC-82B8-46E4-9633-8E063B84CA58}" type="presOf" srcId="{F6C5228F-102B-4F3D-A1C5-C8A951394163}" destId="{B1CDF220-D66E-433A-B055-A7F4CF121590}" srcOrd="0" destOrd="0" presId="urn:microsoft.com/office/officeart/2005/8/layout/cycle6"/>
    <dgm:cxn modelId="{386E1B3D-A0F5-4AEF-9448-2A52590EE50D}" type="presOf" srcId="{44200ED5-04E7-4A82-992B-D458187B54A0}" destId="{71DAD9F7-234F-4A98-8837-4E1275A7D533}" srcOrd="0" destOrd="0" presId="urn:microsoft.com/office/officeart/2005/8/layout/cycle6"/>
    <dgm:cxn modelId="{C6103319-31B5-4245-B25D-79E7DD59DB95}" srcId="{2F558CFF-0F8B-409E-B0B0-18F9F72529EB}" destId="{799ECA0A-335D-4E6C-AE41-38088917A10E}" srcOrd="4" destOrd="0" parTransId="{8FB2BB5D-A5AB-4AE1-B4E2-C9AE7234CEA8}" sibTransId="{F594CD1F-E4DE-4B6E-9A68-ADB890860AC8}"/>
    <dgm:cxn modelId="{3D70F5E7-03F2-4984-8708-CA6A5737B025}" srcId="{2F558CFF-0F8B-409E-B0B0-18F9F72529EB}" destId="{C8CC21DB-037A-44B3-AC4F-0D848331AE0B}" srcOrd="2" destOrd="0" parTransId="{4E4C47D5-5FBA-4F01-8D54-415A03D71892}" sibTransId="{32141B10-B05E-410F-B1E0-9EABD7F2527F}"/>
    <dgm:cxn modelId="{508F9769-FBCB-452C-9FAA-E800870BEC40}" type="presOf" srcId="{3982914E-29E7-4514-9A3B-562625219FF6}" destId="{BC5F2E99-6DB6-44CE-BC5D-F08F8E4A7685}" srcOrd="0" destOrd="0" presId="urn:microsoft.com/office/officeart/2005/8/layout/cycle6"/>
    <dgm:cxn modelId="{57922AAA-275A-445A-AD60-4F2143EAC161}" srcId="{2F558CFF-0F8B-409E-B0B0-18F9F72529EB}" destId="{FB79456E-717B-45B5-9142-ECE62C7ABF7F}" srcOrd="0" destOrd="0" parTransId="{691A5AD3-AB3C-4353-B6F2-3E553AC4554C}" sibTransId="{3982914E-29E7-4514-9A3B-562625219FF6}"/>
    <dgm:cxn modelId="{A14579C5-DC6F-4607-B3E0-1061F8FC9D7E}" srcId="{2F558CFF-0F8B-409E-B0B0-18F9F72529EB}" destId="{927527AB-C0FA-4402-9EE4-15AA60FEACB5}" srcOrd="1" destOrd="0" parTransId="{0F42663C-F1D0-4E64-9755-9AF01183CF94}" sibTransId="{44200ED5-04E7-4A82-992B-D458187B54A0}"/>
    <dgm:cxn modelId="{25ADB310-5688-40EF-8999-8ADAA0AFA243}" type="presOf" srcId="{06288A9D-620C-43F5-9E1F-A1A565DA7075}" destId="{15CEB7E1-159E-460B-97C7-32920014D60F}" srcOrd="0" destOrd="0" presId="urn:microsoft.com/office/officeart/2005/8/layout/cycle6"/>
    <dgm:cxn modelId="{DB75E3D8-3232-43BB-9AED-756B6C9B4731}" type="presOf" srcId="{32141B10-B05E-410F-B1E0-9EABD7F2527F}" destId="{77CF6415-B731-4DF4-A73D-7CA299F8C38B}" srcOrd="0" destOrd="0" presId="urn:microsoft.com/office/officeart/2005/8/layout/cycle6"/>
    <dgm:cxn modelId="{FB02FF1A-0FAC-41C4-8F5F-DB5DA11BE975}" type="presOf" srcId="{F594CD1F-E4DE-4B6E-9A68-ADB890860AC8}" destId="{B61115F9-CE6A-478A-952F-C5109CBE0518}" srcOrd="0" destOrd="0" presId="urn:microsoft.com/office/officeart/2005/8/layout/cycle6"/>
    <dgm:cxn modelId="{242CCCBC-E342-4E83-9B8A-65096B13240E}" type="presOf" srcId="{C8CC21DB-037A-44B3-AC4F-0D848331AE0B}" destId="{67F73F67-D89E-4D2B-BD67-5522C7FD1575}" srcOrd="0" destOrd="0" presId="urn:microsoft.com/office/officeart/2005/8/layout/cycle6"/>
    <dgm:cxn modelId="{63EB0478-D4C4-4829-A49D-DEF2BA171023}" type="presOf" srcId="{32B89693-E5EE-4349-A60E-0A0D47581541}" destId="{A198EF76-95E2-4E6E-B6D2-A013769FE05F}" srcOrd="0" destOrd="0" presId="urn:microsoft.com/office/officeart/2005/8/layout/cycle6"/>
    <dgm:cxn modelId="{55612766-8A3F-4D60-856F-B3A981A03C2E}" type="presOf" srcId="{2F558CFF-0F8B-409E-B0B0-18F9F72529EB}" destId="{815706FB-5A25-43CA-8156-DD520E7811B1}" srcOrd="0" destOrd="0" presId="urn:microsoft.com/office/officeart/2005/8/layout/cycle6"/>
    <dgm:cxn modelId="{111B6A91-8260-4EDE-8588-91C4A335A07C}" srcId="{2F558CFF-0F8B-409E-B0B0-18F9F72529EB}" destId="{32B89693-E5EE-4349-A60E-0A0D47581541}" srcOrd="5" destOrd="0" parTransId="{501953EB-D38B-4182-A90A-8F8380CB32E8}" sibTransId="{06288A9D-620C-43F5-9E1F-A1A565DA7075}"/>
    <dgm:cxn modelId="{025CAD43-D436-40D1-8926-8F0C3B1F8B91}" type="presParOf" srcId="{815706FB-5A25-43CA-8156-DD520E7811B1}" destId="{4953B7C9-77EF-401E-AEF8-FBBB00441711}" srcOrd="0" destOrd="0" presId="urn:microsoft.com/office/officeart/2005/8/layout/cycle6"/>
    <dgm:cxn modelId="{350EC84C-C958-4E03-A855-95BBD4F42B3A}" type="presParOf" srcId="{815706FB-5A25-43CA-8156-DD520E7811B1}" destId="{1051BAC2-EB44-436A-BF31-30CC42C9C4F3}" srcOrd="1" destOrd="0" presId="urn:microsoft.com/office/officeart/2005/8/layout/cycle6"/>
    <dgm:cxn modelId="{20058F60-AAC7-4DF9-976E-79D0EC36D434}" type="presParOf" srcId="{815706FB-5A25-43CA-8156-DD520E7811B1}" destId="{BC5F2E99-6DB6-44CE-BC5D-F08F8E4A7685}" srcOrd="2" destOrd="0" presId="urn:microsoft.com/office/officeart/2005/8/layout/cycle6"/>
    <dgm:cxn modelId="{5F44B151-E35D-4CD9-8444-F5B3921CD90E}" type="presParOf" srcId="{815706FB-5A25-43CA-8156-DD520E7811B1}" destId="{E8F196EB-C00A-4469-804F-FA65BB64529F}" srcOrd="3" destOrd="0" presId="urn:microsoft.com/office/officeart/2005/8/layout/cycle6"/>
    <dgm:cxn modelId="{53224D45-5CD2-4782-BA02-42253AF14D1F}" type="presParOf" srcId="{815706FB-5A25-43CA-8156-DD520E7811B1}" destId="{38D3EE29-C4D0-4BBF-ABA6-C00E54B3D9D1}" srcOrd="4" destOrd="0" presId="urn:microsoft.com/office/officeart/2005/8/layout/cycle6"/>
    <dgm:cxn modelId="{204B8F48-C747-4763-A6EA-60E715BD0988}" type="presParOf" srcId="{815706FB-5A25-43CA-8156-DD520E7811B1}" destId="{71DAD9F7-234F-4A98-8837-4E1275A7D533}" srcOrd="5" destOrd="0" presId="urn:microsoft.com/office/officeart/2005/8/layout/cycle6"/>
    <dgm:cxn modelId="{A4EC434D-3791-4337-9661-2ABD1B56FABF}" type="presParOf" srcId="{815706FB-5A25-43CA-8156-DD520E7811B1}" destId="{67F73F67-D89E-4D2B-BD67-5522C7FD1575}" srcOrd="6" destOrd="0" presId="urn:microsoft.com/office/officeart/2005/8/layout/cycle6"/>
    <dgm:cxn modelId="{E8B5B868-4598-4F16-B4CD-411A3E081932}" type="presParOf" srcId="{815706FB-5A25-43CA-8156-DD520E7811B1}" destId="{84BEC923-8A3F-45E4-A87B-5AC1925FCF3D}" srcOrd="7" destOrd="0" presId="urn:microsoft.com/office/officeart/2005/8/layout/cycle6"/>
    <dgm:cxn modelId="{60507690-D3A8-4E13-80E6-19FB59CEC8EE}" type="presParOf" srcId="{815706FB-5A25-43CA-8156-DD520E7811B1}" destId="{77CF6415-B731-4DF4-A73D-7CA299F8C38B}" srcOrd="8" destOrd="0" presId="urn:microsoft.com/office/officeart/2005/8/layout/cycle6"/>
    <dgm:cxn modelId="{FA007BE8-6F1A-45BC-890A-E40F0F773CB9}" type="presParOf" srcId="{815706FB-5A25-43CA-8156-DD520E7811B1}" destId="{145B15F6-0ADD-463B-9D63-482F68C1AE14}" srcOrd="9" destOrd="0" presId="urn:microsoft.com/office/officeart/2005/8/layout/cycle6"/>
    <dgm:cxn modelId="{BC38CD31-FC0A-4945-AEDA-AA4FDDCCAA2E}" type="presParOf" srcId="{815706FB-5A25-43CA-8156-DD520E7811B1}" destId="{37399563-2C26-4E7D-B0E0-8284F1B955BB}" srcOrd="10" destOrd="0" presId="urn:microsoft.com/office/officeart/2005/8/layout/cycle6"/>
    <dgm:cxn modelId="{C0D6CEAC-35CB-4F1C-8DAC-1172B33F3C7A}" type="presParOf" srcId="{815706FB-5A25-43CA-8156-DD520E7811B1}" destId="{B1CDF220-D66E-433A-B055-A7F4CF121590}" srcOrd="11" destOrd="0" presId="urn:microsoft.com/office/officeart/2005/8/layout/cycle6"/>
    <dgm:cxn modelId="{78F33ED7-427E-4632-83E8-9AA7B455709D}" type="presParOf" srcId="{815706FB-5A25-43CA-8156-DD520E7811B1}" destId="{ED84888F-39F1-454C-89E8-25341C2AA63C}" srcOrd="12" destOrd="0" presId="urn:microsoft.com/office/officeart/2005/8/layout/cycle6"/>
    <dgm:cxn modelId="{0DF9F302-3FFE-49B4-B52E-4A20F5B551AC}" type="presParOf" srcId="{815706FB-5A25-43CA-8156-DD520E7811B1}" destId="{0882EE78-309D-459F-A7E0-18D13414D849}" srcOrd="13" destOrd="0" presId="urn:microsoft.com/office/officeart/2005/8/layout/cycle6"/>
    <dgm:cxn modelId="{9AC8DA95-8F50-445C-B2A3-657BB023E22E}" type="presParOf" srcId="{815706FB-5A25-43CA-8156-DD520E7811B1}" destId="{B61115F9-CE6A-478A-952F-C5109CBE0518}" srcOrd="14" destOrd="0" presId="urn:microsoft.com/office/officeart/2005/8/layout/cycle6"/>
    <dgm:cxn modelId="{BC4F7860-4A87-459C-8423-F86462DFF8F7}" type="presParOf" srcId="{815706FB-5A25-43CA-8156-DD520E7811B1}" destId="{A198EF76-95E2-4E6E-B6D2-A013769FE05F}" srcOrd="15" destOrd="0" presId="urn:microsoft.com/office/officeart/2005/8/layout/cycle6"/>
    <dgm:cxn modelId="{6CD39A2E-867D-49BB-8552-61CF4D2B54AF}" type="presParOf" srcId="{815706FB-5A25-43CA-8156-DD520E7811B1}" destId="{C6A50777-D812-48B6-A760-88D25A1D7E7F}" srcOrd="16" destOrd="0" presId="urn:microsoft.com/office/officeart/2005/8/layout/cycle6"/>
    <dgm:cxn modelId="{96325FD7-2DD1-43A4-B344-3BDE295EA9B9}" type="presParOf" srcId="{815706FB-5A25-43CA-8156-DD520E7811B1}" destId="{15CEB7E1-159E-460B-97C7-32920014D60F}"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978EB-2BBF-49ED-B913-B9DBF723E0CD}" type="doc">
      <dgm:prSet loTypeId="urn:microsoft.com/office/officeart/2005/8/layout/process2" loCatId="process" qsTypeId="urn:microsoft.com/office/officeart/2005/8/quickstyle/simple1" qsCatId="simple" csTypeId="urn:microsoft.com/office/officeart/2005/8/colors/accent1_2" csCatId="accent1" phldr="1"/>
      <dgm:spPr/>
    </dgm:pt>
    <dgm:pt modelId="{5695B24A-1165-47BF-A258-CA1215FAD6D2}">
      <dgm:prSet phldrT="[Text]"/>
      <dgm:spPr/>
      <dgm:t>
        <a:bodyPr/>
        <a:lstStyle/>
        <a:p>
          <a:r>
            <a:rPr lang="en-US" dirty="0" err="1" smtClean="0"/>
            <a:t>Macroregion</a:t>
          </a:r>
          <a:endParaRPr lang="en-US" dirty="0"/>
        </a:p>
      </dgm:t>
    </dgm:pt>
    <dgm:pt modelId="{AE31507E-D1A2-4026-8D54-24D8D5D42594}" type="parTrans" cxnId="{9C4180CE-E25C-44A8-9B25-3F5628A76308}">
      <dgm:prSet/>
      <dgm:spPr/>
      <dgm:t>
        <a:bodyPr/>
        <a:lstStyle/>
        <a:p>
          <a:endParaRPr lang="en-US"/>
        </a:p>
      </dgm:t>
    </dgm:pt>
    <dgm:pt modelId="{F4E8ACE2-A009-4579-891F-594E2D1CEC31}" type="sibTrans" cxnId="{9C4180CE-E25C-44A8-9B25-3F5628A76308}">
      <dgm:prSet/>
      <dgm:spPr/>
      <dgm:t>
        <a:bodyPr/>
        <a:lstStyle/>
        <a:p>
          <a:endParaRPr lang="en-US"/>
        </a:p>
      </dgm:t>
    </dgm:pt>
    <dgm:pt modelId="{DF27085B-AD62-4D6D-8148-D6A19BF273FB}">
      <dgm:prSet phldrT="[Text]"/>
      <dgm:spPr/>
      <dgm:t>
        <a:bodyPr/>
        <a:lstStyle/>
        <a:p>
          <a:r>
            <a:rPr lang="en-US" dirty="0" smtClean="0"/>
            <a:t>Watershed</a:t>
          </a:r>
          <a:endParaRPr lang="en-US" dirty="0"/>
        </a:p>
      </dgm:t>
    </dgm:pt>
    <dgm:pt modelId="{C697342D-C4D9-4DA9-9422-BA3FCDE3E8F6}" type="parTrans" cxnId="{CFC19F49-EAF5-4A2E-AF2B-9F4F71CA3E80}">
      <dgm:prSet/>
      <dgm:spPr/>
      <dgm:t>
        <a:bodyPr/>
        <a:lstStyle/>
        <a:p>
          <a:endParaRPr lang="en-US"/>
        </a:p>
      </dgm:t>
    </dgm:pt>
    <dgm:pt modelId="{390584D2-6404-4B1F-B806-D468282F246A}" type="sibTrans" cxnId="{CFC19F49-EAF5-4A2E-AF2B-9F4F71CA3E80}">
      <dgm:prSet/>
      <dgm:spPr/>
      <dgm:t>
        <a:bodyPr/>
        <a:lstStyle/>
        <a:p>
          <a:endParaRPr lang="en-US"/>
        </a:p>
      </dgm:t>
    </dgm:pt>
    <dgm:pt modelId="{DE0E9784-C01D-4054-8357-8E46B529A1C1}">
      <dgm:prSet phldrT="[Text]"/>
      <dgm:spPr/>
      <dgm:t>
        <a:bodyPr/>
        <a:lstStyle/>
        <a:p>
          <a:r>
            <a:rPr lang="en-US" dirty="0" smtClean="0"/>
            <a:t>Village</a:t>
          </a:r>
          <a:endParaRPr lang="en-US" dirty="0"/>
        </a:p>
      </dgm:t>
    </dgm:pt>
    <dgm:pt modelId="{262E2024-24F8-4CDD-AF08-0FE50EC95448}" type="parTrans" cxnId="{F468E07C-D066-4626-967C-404F72644F28}">
      <dgm:prSet/>
      <dgm:spPr/>
      <dgm:t>
        <a:bodyPr/>
        <a:lstStyle/>
        <a:p>
          <a:endParaRPr lang="en-US"/>
        </a:p>
      </dgm:t>
    </dgm:pt>
    <dgm:pt modelId="{17C539D5-D2EB-4171-B518-6596A7303123}" type="sibTrans" cxnId="{F468E07C-D066-4626-967C-404F72644F28}">
      <dgm:prSet/>
      <dgm:spPr/>
      <dgm:t>
        <a:bodyPr/>
        <a:lstStyle/>
        <a:p>
          <a:endParaRPr lang="en-US"/>
        </a:p>
      </dgm:t>
    </dgm:pt>
    <dgm:pt modelId="{485EC100-EB3C-498F-B336-4A85B71CCFF3}">
      <dgm:prSet/>
      <dgm:spPr/>
      <dgm:t>
        <a:bodyPr/>
        <a:lstStyle/>
        <a:p>
          <a:r>
            <a:rPr lang="en-US" dirty="0" smtClean="0"/>
            <a:t>Farm</a:t>
          </a:r>
          <a:endParaRPr lang="en-US" dirty="0"/>
        </a:p>
      </dgm:t>
    </dgm:pt>
    <dgm:pt modelId="{9A170D5D-4FDF-4BFF-A07E-01734E5214F6}" type="parTrans" cxnId="{BEB5944C-036E-4A00-965A-62700C57E99A}">
      <dgm:prSet/>
      <dgm:spPr/>
      <dgm:t>
        <a:bodyPr/>
        <a:lstStyle/>
        <a:p>
          <a:endParaRPr lang="en-US"/>
        </a:p>
      </dgm:t>
    </dgm:pt>
    <dgm:pt modelId="{E607F5CF-D089-4595-ABFC-9A2E9CD6176E}" type="sibTrans" cxnId="{BEB5944C-036E-4A00-965A-62700C57E99A}">
      <dgm:prSet/>
      <dgm:spPr/>
      <dgm:t>
        <a:bodyPr/>
        <a:lstStyle/>
        <a:p>
          <a:endParaRPr lang="en-US"/>
        </a:p>
      </dgm:t>
    </dgm:pt>
    <dgm:pt modelId="{64427CB1-EAD4-44E9-A148-5EAF01423516}">
      <dgm:prSet/>
      <dgm:spPr/>
      <dgm:t>
        <a:bodyPr/>
        <a:lstStyle/>
        <a:p>
          <a:r>
            <a:rPr lang="en-US" dirty="0" smtClean="0"/>
            <a:t>Crop System</a:t>
          </a:r>
          <a:endParaRPr lang="en-US" dirty="0"/>
        </a:p>
      </dgm:t>
    </dgm:pt>
    <dgm:pt modelId="{00C2FEC7-1278-4B1A-AD26-8A5BAB1527A5}" type="parTrans" cxnId="{B72FC873-30D5-497C-BF78-F6676277B49E}">
      <dgm:prSet/>
      <dgm:spPr/>
      <dgm:t>
        <a:bodyPr/>
        <a:lstStyle/>
        <a:p>
          <a:endParaRPr lang="en-US"/>
        </a:p>
      </dgm:t>
    </dgm:pt>
    <dgm:pt modelId="{6394C9AB-1804-4C64-9F27-82F7F821EEA8}" type="sibTrans" cxnId="{B72FC873-30D5-497C-BF78-F6676277B49E}">
      <dgm:prSet/>
      <dgm:spPr/>
      <dgm:t>
        <a:bodyPr/>
        <a:lstStyle/>
        <a:p>
          <a:endParaRPr lang="en-US"/>
        </a:p>
      </dgm:t>
    </dgm:pt>
    <dgm:pt modelId="{2DBF4A80-459F-45BE-BE03-0EFDB9515C55}">
      <dgm:prSet/>
      <dgm:spPr/>
      <dgm:t>
        <a:bodyPr/>
        <a:lstStyle/>
        <a:p>
          <a:r>
            <a:rPr lang="en-US" dirty="0" smtClean="0"/>
            <a:t>Field</a:t>
          </a:r>
          <a:endParaRPr lang="en-US" dirty="0"/>
        </a:p>
      </dgm:t>
    </dgm:pt>
    <dgm:pt modelId="{B3C44F97-C21D-4D3C-929B-F2221C76787C}" type="parTrans" cxnId="{7A9599EA-8543-4821-B8AC-83F18A6FD54F}">
      <dgm:prSet/>
      <dgm:spPr/>
      <dgm:t>
        <a:bodyPr/>
        <a:lstStyle/>
        <a:p>
          <a:endParaRPr lang="en-US"/>
        </a:p>
      </dgm:t>
    </dgm:pt>
    <dgm:pt modelId="{0CC8F733-F7DE-4C39-AEE6-7596A35F8E26}" type="sibTrans" cxnId="{7A9599EA-8543-4821-B8AC-83F18A6FD54F}">
      <dgm:prSet/>
      <dgm:spPr/>
      <dgm:t>
        <a:bodyPr/>
        <a:lstStyle/>
        <a:p>
          <a:endParaRPr lang="en-US"/>
        </a:p>
      </dgm:t>
    </dgm:pt>
    <dgm:pt modelId="{80957A78-1368-4693-8EC3-06C4B36590B7}" type="pres">
      <dgm:prSet presAssocID="{D57978EB-2BBF-49ED-B913-B9DBF723E0CD}" presName="linearFlow" presStyleCnt="0">
        <dgm:presLayoutVars>
          <dgm:resizeHandles val="exact"/>
        </dgm:presLayoutVars>
      </dgm:prSet>
      <dgm:spPr/>
    </dgm:pt>
    <dgm:pt modelId="{2A0AA75C-1DD0-4E72-8950-8D54E08A9CB2}" type="pres">
      <dgm:prSet presAssocID="{5695B24A-1165-47BF-A258-CA1215FAD6D2}" presName="node" presStyleLbl="node1" presStyleIdx="0" presStyleCnt="6" custLinFactX="-26002" custLinFactNeighborX="-100000" custLinFactNeighborY="13801">
        <dgm:presLayoutVars>
          <dgm:bulletEnabled val="1"/>
        </dgm:presLayoutVars>
      </dgm:prSet>
      <dgm:spPr/>
      <dgm:t>
        <a:bodyPr/>
        <a:lstStyle/>
        <a:p>
          <a:endParaRPr lang="en-US"/>
        </a:p>
      </dgm:t>
    </dgm:pt>
    <dgm:pt modelId="{E5B36ADD-206B-4D15-9202-BE7524C35D4A}" type="pres">
      <dgm:prSet presAssocID="{F4E8ACE2-A009-4579-891F-594E2D1CEC31}" presName="sibTrans" presStyleLbl="sibTrans2D1" presStyleIdx="0" presStyleCnt="5"/>
      <dgm:spPr/>
      <dgm:t>
        <a:bodyPr/>
        <a:lstStyle/>
        <a:p>
          <a:endParaRPr lang="en-US"/>
        </a:p>
      </dgm:t>
    </dgm:pt>
    <dgm:pt modelId="{C87D44DC-667A-4760-B5A9-3ABBBCDE9CE9}" type="pres">
      <dgm:prSet presAssocID="{F4E8ACE2-A009-4579-891F-594E2D1CEC31}" presName="connectorText" presStyleLbl="sibTrans2D1" presStyleIdx="0" presStyleCnt="5"/>
      <dgm:spPr/>
      <dgm:t>
        <a:bodyPr/>
        <a:lstStyle/>
        <a:p>
          <a:endParaRPr lang="en-US"/>
        </a:p>
      </dgm:t>
    </dgm:pt>
    <dgm:pt modelId="{346ECE15-E1AA-4EA3-BE16-A32746ECE408}" type="pres">
      <dgm:prSet presAssocID="{DF27085B-AD62-4D6D-8148-D6A19BF273FB}" presName="node" presStyleLbl="node1" presStyleIdx="1" presStyleCnt="6" custLinFactX="-26002" custLinFactNeighborX="-100000" custLinFactNeighborY="13801">
        <dgm:presLayoutVars>
          <dgm:bulletEnabled val="1"/>
        </dgm:presLayoutVars>
      </dgm:prSet>
      <dgm:spPr/>
      <dgm:t>
        <a:bodyPr/>
        <a:lstStyle/>
        <a:p>
          <a:endParaRPr lang="en-US"/>
        </a:p>
      </dgm:t>
    </dgm:pt>
    <dgm:pt modelId="{548D9F1B-688A-41EB-B23B-90F69039E333}" type="pres">
      <dgm:prSet presAssocID="{390584D2-6404-4B1F-B806-D468282F246A}" presName="sibTrans" presStyleLbl="sibTrans2D1" presStyleIdx="1" presStyleCnt="5"/>
      <dgm:spPr/>
      <dgm:t>
        <a:bodyPr/>
        <a:lstStyle/>
        <a:p>
          <a:endParaRPr lang="en-US"/>
        </a:p>
      </dgm:t>
    </dgm:pt>
    <dgm:pt modelId="{F3C98E49-7565-41E9-BFD7-4811E3E0EA4A}" type="pres">
      <dgm:prSet presAssocID="{390584D2-6404-4B1F-B806-D468282F246A}" presName="connectorText" presStyleLbl="sibTrans2D1" presStyleIdx="1" presStyleCnt="5"/>
      <dgm:spPr/>
      <dgm:t>
        <a:bodyPr/>
        <a:lstStyle/>
        <a:p>
          <a:endParaRPr lang="en-US"/>
        </a:p>
      </dgm:t>
    </dgm:pt>
    <dgm:pt modelId="{243120D3-8550-46B3-B0E4-7904EE5CFF6A}" type="pres">
      <dgm:prSet presAssocID="{DE0E9784-C01D-4054-8357-8E46B529A1C1}" presName="node" presStyleLbl="node1" presStyleIdx="2" presStyleCnt="6" custLinFactX="-26002" custLinFactNeighborX="-100000" custLinFactNeighborY="13801">
        <dgm:presLayoutVars>
          <dgm:bulletEnabled val="1"/>
        </dgm:presLayoutVars>
      </dgm:prSet>
      <dgm:spPr/>
      <dgm:t>
        <a:bodyPr/>
        <a:lstStyle/>
        <a:p>
          <a:endParaRPr lang="en-US"/>
        </a:p>
      </dgm:t>
    </dgm:pt>
    <dgm:pt modelId="{AC1830D3-9814-4B1E-B14E-5DD1BC2CA7C8}" type="pres">
      <dgm:prSet presAssocID="{17C539D5-D2EB-4171-B518-6596A7303123}" presName="sibTrans" presStyleLbl="sibTrans2D1" presStyleIdx="2" presStyleCnt="5"/>
      <dgm:spPr/>
      <dgm:t>
        <a:bodyPr/>
        <a:lstStyle/>
        <a:p>
          <a:endParaRPr lang="en-US"/>
        </a:p>
      </dgm:t>
    </dgm:pt>
    <dgm:pt modelId="{426803AA-4AA0-42FA-9FF6-EFF897241C8D}" type="pres">
      <dgm:prSet presAssocID="{17C539D5-D2EB-4171-B518-6596A7303123}" presName="connectorText" presStyleLbl="sibTrans2D1" presStyleIdx="2" presStyleCnt="5"/>
      <dgm:spPr/>
      <dgm:t>
        <a:bodyPr/>
        <a:lstStyle/>
        <a:p>
          <a:endParaRPr lang="en-US"/>
        </a:p>
      </dgm:t>
    </dgm:pt>
    <dgm:pt modelId="{1A8300A3-2489-4309-9BBD-F82F4EF4AF5A}" type="pres">
      <dgm:prSet presAssocID="{485EC100-EB3C-498F-B336-4A85B71CCFF3}" presName="node" presStyleLbl="node1" presStyleIdx="3" presStyleCnt="6" custLinFactX="-26002" custLinFactNeighborX="-100000" custLinFactNeighborY="13801">
        <dgm:presLayoutVars>
          <dgm:bulletEnabled val="1"/>
        </dgm:presLayoutVars>
      </dgm:prSet>
      <dgm:spPr/>
      <dgm:t>
        <a:bodyPr/>
        <a:lstStyle/>
        <a:p>
          <a:endParaRPr lang="en-US"/>
        </a:p>
      </dgm:t>
    </dgm:pt>
    <dgm:pt modelId="{50B6F8CA-D6AD-4FFC-94EE-92AF6FF9A9DA}" type="pres">
      <dgm:prSet presAssocID="{E607F5CF-D089-4595-ABFC-9A2E9CD6176E}" presName="sibTrans" presStyleLbl="sibTrans2D1" presStyleIdx="3" presStyleCnt="5"/>
      <dgm:spPr/>
      <dgm:t>
        <a:bodyPr/>
        <a:lstStyle/>
        <a:p>
          <a:endParaRPr lang="en-US"/>
        </a:p>
      </dgm:t>
    </dgm:pt>
    <dgm:pt modelId="{EE433B9E-3319-4BED-ACE1-F89809907C48}" type="pres">
      <dgm:prSet presAssocID="{E607F5CF-D089-4595-ABFC-9A2E9CD6176E}" presName="connectorText" presStyleLbl="sibTrans2D1" presStyleIdx="3" presStyleCnt="5"/>
      <dgm:spPr/>
      <dgm:t>
        <a:bodyPr/>
        <a:lstStyle/>
        <a:p>
          <a:endParaRPr lang="en-US"/>
        </a:p>
      </dgm:t>
    </dgm:pt>
    <dgm:pt modelId="{634C43B1-82A9-47F8-BAB8-3B3E695867CF}" type="pres">
      <dgm:prSet presAssocID="{64427CB1-EAD4-44E9-A148-5EAF01423516}" presName="node" presStyleLbl="node1" presStyleIdx="4" presStyleCnt="6" custLinFactX="-26002" custLinFactNeighborX="-100000" custLinFactNeighborY="13801">
        <dgm:presLayoutVars>
          <dgm:bulletEnabled val="1"/>
        </dgm:presLayoutVars>
      </dgm:prSet>
      <dgm:spPr/>
      <dgm:t>
        <a:bodyPr/>
        <a:lstStyle/>
        <a:p>
          <a:endParaRPr lang="en-US"/>
        </a:p>
      </dgm:t>
    </dgm:pt>
    <dgm:pt modelId="{8586F9BE-2882-47C9-8707-01636B566812}" type="pres">
      <dgm:prSet presAssocID="{6394C9AB-1804-4C64-9F27-82F7F821EEA8}" presName="sibTrans" presStyleLbl="sibTrans2D1" presStyleIdx="4" presStyleCnt="5"/>
      <dgm:spPr/>
      <dgm:t>
        <a:bodyPr/>
        <a:lstStyle/>
        <a:p>
          <a:endParaRPr lang="en-US"/>
        </a:p>
      </dgm:t>
    </dgm:pt>
    <dgm:pt modelId="{6AD7458B-0308-427A-911B-2EE7AA26801E}" type="pres">
      <dgm:prSet presAssocID="{6394C9AB-1804-4C64-9F27-82F7F821EEA8}" presName="connectorText" presStyleLbl="sibTrans2D1" presStyleIdx="4" presStyleCnt="5"/>
      <dgm:spPr/>
      <dgm:t>
        <a:bodyPr/>
        <a:lstStyle/>
        <a:p>
          <a:endParaRPr lang="en-US"/>
        </a:p>
      </dgm:t>
    </dgm:pt>
    <dgm:pt modelId="{5AFE0F5A-D924-45C9-88CF-99C6469BCCA4}" type="pres">
      <dgm:prSet presAssocID="{2DBF4A80-459F-45BE-BE03-0EFDB9515C55}" presName="node" presStyleLbl="node1" presStyleIdx="5" presStyleCnt="6" custLinFactX="-26002" custLinFactNeighborX="-100000" custLinFactNeighborY="13801">
        <dgm:presLayoutVars>
          <dgm:bulletEnabled val="1"/>
        </dgm:presLayoutVars>
      </dgm:prSet>
      <dgm:spPr/>
      <dgm:t>
        <a:bodyPr/>
        <a:lstStyle/>
        <a:p>
          <a:endParaRPr lang="en-US"/>
        </a:p>
      </dgm:t>
    </dgm:pt>
  </dgm:ptLst>
  <dgm:cxnLst>
    <dgm:cxn modelId="{DCDFFD91-DE3B-47D4-A386-A97FC4D044BB}" type="presOf" srcId="{6394C9AB-1804-4C64-9F27-82F7F821EEA8}" destId="{6AD7458B-0308-427A-911B-2EE7AA26801E}" srcOrd="1" destOrd="0" presId="urn:microsoft.com/office/officeart/2005/8/layout/process2"/>
    <dgm:cxn modelId="{7A9599EA-8543-4821-B8AC-83F18A6FD54F}" srcId="{D57978EB-2BBF-49ED-B913-B9DBF723E0CD}" destId="{2DBF4A80-459F-45BE-BE03-0EFDB9515C55}" srcOrd="5" destOrd="0" parTransId="{B3C44F97-C21D-4D3C-929B-F2221C76787C}" sibTransId="{0CC8F733-F7DE-4C39-AEE6-7596A35F8E26}"/>
    <dgm:cxn modelId="{71AF8C7A-43EA-439F-B000-08BA24AE158D}" type="presOf" srcId="{17C539D5-D2EB-4171-B518-6596A7303123}" destId="{AC1830D3-9814-4B1E-B14E-5DD1BC2CA7C8}" srcOrd="0" destOrd="0" presId="urn:microsoft.com/office/officeart/2005/8/layout/process2"/>
    <dgm:cxn modelId="{CFC19F49-EAF5-4A2E-AF2B-9F4F71CA3E80}" srcId="{D57978EB-2BBF-49ED-B913-B9DBF723E0CD}" destId="{DF27085B-AD62-4D6D-8148-D6A19BF273FB}" srcOrd="1" destOrd="0" parTransId="{C697342D-C4D9-4DA9-9422-BA3FCDE3E8F6}" sibTransId="{390584D2-6404-4B1F-B806-D468282F246A}"/>
    <dgm:cxn modelId="{E033766E-3A06-44A8-9524-3D9D2E51B8C8}" type="presOf" srcId="{2DBF4A80-459F-45BE-BE03-0EFDB9515C55}" destId="{5AFE0F5A-D924-45C9-88CF-99C6469BCCA4}" srcOrd="0" destOrd="0" presId="urn:microsoft.com/office/officeart/2005/8/layout/process2"/>
    <dgm:cxn modelId="{7074BC9B-CCD0-47A2-99CF-77626C7AEEBB}" type="presOf" srcId="{5695B24A-1165-47BF-A258-CA1215FAD6D2}" destId="{2A0AA75C-1DD0-4E72-8950-8D54E08A9CB2}" srcOrd="0" destOrd="0" presId="urn:microsoft.com/office/officeart/2005/8/layout/process2"/>
    <dgm:cxn modelId="{2D266A0A-538F-41E5-BF55-BFAB51FD0270}" type="presOf" srcId="{6394C9AB-1804-4C64-9F27-82F7F821EEA8}" destId="{8586F9BE-2882-47C9-8707-01636B566812}" srcOrd="0" destOrd="0" presId="urn:microsoft.com/office/officeart/2005/8/layout/process2"/>
    <dgm:cxn modelId="{7C04F635-5937-4DC9-BD61-D12CF5AB073A}" type="presOf" srcId="{485EC100-EB3C-498F-B336-4A85B71CCFF3}" destId="{1A8300A3-2489-4309-9BBD-F82F4EF4AF5A}" srcOrd="0" destOrd="0" presId="urn:microsoft.com/office/officeart/2005/8/layout/process2"/>
    <dgm:cxn modelId="{9789E471-5F8F-431C-96DF-251AD0EDB68A}" type="presOf" srcId="{64427CB1-EAD4-44E9-A148-5EAF01423516}" destId="{634C43B1-82A9-47F8-BAB8-3B3E695867CF}" srcOrd="0" destOrd="0" presId="urn:microsoft.com/office/officeart/2005/8/layout/process2"/>
    <dgm:cxn modelId="{F5412E7F-E8C5-4402-B265-8D686F1B3579}" type="presOf" srcId="{17C539D5-D2EB-4171-B518-6596A7303123}" destId="{426803AA-4AA0-42FA-9FF6-EFF897241C8D}" srcOrd="1" destOrd="0" presId="urn:microsoft.com/office/officeart/2005/8/layout/process2"/>
    <dgm:cxn modelId="{91AB5E26-AA62-42E4-B2AF-E301EE62E400}" type="presOf" srcId="{F4E8ACE2-A009-4579-891F-594E2D1CEC31}" destId="{E5B36ADD-206B-4D15-9202-BE7524C35D4A}" srcOrd="0" destOrd="0" presId="urn:microsoft.com/office/officeart/2005/8/layout/process2"/>
    <dgm:cxn modelId="{F468E07C-D066-4626-967C-404F72644F28}" srcId="{D57978EB-2BBF-49ED-B913-B9DBF723E0CD}" destId="{DE0E9784-C01D-4054-8357-8E46B529A1C1}" srcOrd="2" destOrd="0" parTransId="{262E2024-24F8-4CDD-AF08-0FE50EC95448}" sibTransId="{17C539D5-D2EB-4171-B518-6596A7303123}"/>
    <dgm:cxn modelId="{BEB5944C-036E-4A00-965A-62700C57E99A}" srcId="{D57978EB-2BBF-49ED-B913-B9DBF723E0CD}" destId="{485EC100-EB3C-498F-B336-4A85B71CCFF3}" srcOrd="3" destOrd="0" parTransId="{9A170D5D-4FDF-4BFF-A07E-01734E5214F6}" sibTransId="{E607F5CF-D089-4595-ABFC-9A2E9CD6176E}"/>
    <dgm:cxn modelId="{886E7450-12AC-4701-AF17-3F9AD9D081EF}" type="presOf" srcId="{DE0E9784-C01D-4054-8357-8E46B529A1C1}" destId="{243120D3-8550-46B3-B0E4-7904EE5CFF6A}" srcOrd="0" destOrd="0" presId="urn:microsoft.com/office/officeart/2005/8/layout/process2"/>
    <dgm:cxn modelId="{F1EC9EDE-51E4-4036-A3F7-C5CBC15DB527}" type="presOf" srcId="{DF27085B-AD62-4D6D-8148-D6A19BF273FB}" destId="{346ECE15-E1AA-4EA3-BE16-A32746ECE408}" srcOrd="0" destOrd="0" presId="urn:microsoft.com/office/officeart/2005/8/layout/process2"/>
    <dgm:cxn modelId="{B72FC873-30D5-497C-BF78-F6676277B49E}" srcId="{D57978EB-2BBF-49ED-B913-B9DBF723E0CD}" destId="{64427CB1-EAD4-44E9-A148-5EAF01423516}" srcOrd="4" destOrd="0" parTransId="{00C2FEC7-1278-4B1A-AD26-8A5BAB1527A5}" sibTransId="{6394C9AB-1804-4C64-9F27-82F7F821EEA8}"/>
    <dgm:cxn modelId="{9C4180CE-E25C-44A8-9B25-3F5628A76308}" srcId="{D57978EB-2BBF-49ED-B913-B9DBF723E0CD}" destId="{5695B24A-1165-47BF-A258-CA1215FAD6D2}" srcOrd="0" destOrd="0" parTransId="{AE31507E-D1A2-4026-8D54-24D8D5D42594}" sibTransId="{F4E8ACE2-A009-4579-891F-594E2D1CEC31}"/>
    <dgm:cxn modelId="{A8882B27-CB3C-4772-BE2C-72FAF43C0E03}" type="presOf" srcId="{E607F5CF-D089-4595-ABFC-9A2E9CD6176E}" destId="{EE433B9E-3319-4BED-ACE1-F89809907C48}" srcOrd="1" destOrd="0" presId="urn:microsoft.com/office/officeart/2005/8/layout/process2"/>
    <dgm:cxn modelId="{5BF3DBD5-F2D3-41CF-BF67-D03618CB39A4}" type="presOf" srcId="{390584D2-6404-4B1F-B806-D468282F246A}" destId="{548D9F1B-688A-41EB-B23B-90F69039E333}" srcOrd="0" destOrd="0" presId="urn:microsoft.com/office/officeart/2005/8/layout/process2"/>
    <dgm:cxn modelId="{C8531BEC-3596-4AFD-A21A-996FECAC94C7}" type="presOf" srcId="{E607F5CF-D089-4595-ABFC-9A2E9CD6176E}" destId="{50B6F8CA-D6AD-4FFC-94EE-92AF6FF9A9DA}" srcOrd="0" destOrd="0" presId="urn:microsoft.com/office/officeart/2005/8/layout/process2"/>
    <dgm:cxn modelId="{223E22F9-C246-444C-AB9B-78D1990C1346}" type="presOf" srcId="{F4E8ACE2-A009-4579-891F-594E2D1CEC31}" destId="{C87D44DC-667A-4760-B5A9-3ABBBCDE9CE9}" srcOrd="1" destOrd="0" presId="urn:microsoft.com/office/officeart/2005/8/layout/process2"/>
    <dgm:cxn modelId="{FC0BF8AC-4701-4271-ADFC-E7D30E6A6B72}" type="presOf" srcId="{D57978EB-2BBF-49ED-B913-B9DBF723E0CD}" destId="{80957A78-1368-4693-8EC3-06C4B36590B7}" srcOrd="0" destOrd="0" presId="urn:microsoft.com/office/officeart/2005/8/layout/process2"/>
    <dgm:cxn modelId="{CE20C9B6-C911-4298-BD63-4E661A6C7BAC}" type="presOf" srcId="{390584D2-6404-4B1F-B806-D468282F246A}" destId="{F3C98E49-7565-41E9-BFD7-4811E3E0EA4A}" srcOrd="1" destOrd="0" presId="urn:microsoft.com/office/officeart/2005/8/layout/process2"/>
    <dgm:cxn modelId="{FC8E67EA-92F1-4815-839D-3FAE9477E2B2}" type="presParOf" srcId="{80957A78-1368-4693-8EC3-06C4B36590B7}" destId="{2A0AA75C-1DD0-4E72-8950-8D54E08A9CB2}" srcOrd="0" destOrd="0" presId="urn:microsoft.com/office/officeart/2005/8/layout/process2"/>
    <dgm:cxn modelId="{62938281-18CF-4C30-B730-7261F15F91B2}" type="presParOf" srcId="{80957A78-1368-4693-8EC3-06C4B36590B7}" destId="{E5B36ADD-206B-4D15-9202-BE7524C35D4A}" srcOrd="1" destOrd="0" presId="urn:microsoft.com/office/officeart/2005/8/layout/process2"/>
    <dgm:cxn modelId="{929DAECD-DF95-4403-9465-47B5F5FE4CDC}" type="presParOf" srcId="{E5B36ADD-206B-4D15-9202-BE7524C35D4A}" destId="{C87D44DC-667A-4760-B5A9-3ABBBCDE9CE9}" srcOrd="0" destOrd="0" presId="urn:microsoft.com/office/officeart/2005/8/layout/process2"/>
    <dgm:cxn modelId="{8F7FD63F-3C22-4F21-9F55-C3ADE84311BF}" type="presParOf" srcId="{80957A78-1368-4693-8EC3-06C4B36590B7}" destId="{346ECE15-E1AA-4EA3-BE16-A32746ECE408}" srcOrd="2" destOrd="0" presId="urn:microsoft.com/office/officeart/2005/8/layout/process2"/>
    <dgm:cxn modelId="{F26208A6-CE48-418E-B12D-A92E55C34029}" type="presParOf" srcId="{80957A78-1368-4693-8EC3-06C4B36590B7}" destId="{548D9F1B-688A-41EB-B23B-90F69039E333}" srcOrd="3" destOrd="0" presId="urn:microsoft.com/office/officeart/2005/8/layout/process2"/>
    <dgm:cxn modelId="{5EE62B5C-0960-4285-B838-E62ED4B58653}" type="presParOf" srcId="{548D9F1B-688A-41EB-B23B-90F69039E333}" destId="{F3C98E49-7565-41E9-BFD7-4811E3E0EA4A}" srcOrd="0" destOrd="0" presId="urn:microsoft.com/office/officeart/2005/8/layout/process2"/>
    <dgm:cxn modelId="{2009DCDA-A82F-4401-816A-78B3E720625F}" type="presParOf" srcId="{80957A78-1368-4693-8EC3-06C4B36590B7}" destId="{243120D3-8550-46B3-B0E4-7904EE5CFF6A}" srcOrd="4" destOrd="0" presId="urn:microsoft.com/office/officeart/2005/8/layout/process2"/>
    <dgm:cxn modelId="{789AB145-D9C5-418A-AEB2-9674C6FBCBDC}" type="presParOf" srcId="{80957A78-1368-4693-8EC3-06C4B36590B7}" destId="{AC1830D3-9814-4B1E-B14E-5DD1BC2CA7C8}" srcOrd="5" destOrd="0" presId="urn:microsoft.com/office/officeart/2005/8/layout/process2"/>
    <dgm:cxn modelId="{1C2A0B5E-58CC-4F99-B27A-6F743C5ABC95}" type="presParOf" srcId="{AC1830D3-9814-4B1E-B14E-5DD1BC2CA7C8}" destId="{426803AA-4AA0-42FA-9FF6-EFF897241C8D}" srcOrd="0" destOrd="0" presId="urn:microsoft.com/office/officeart/2005/8/layout/process2"/>
    <dgm:cxn modelId="{0816A4A3-3B0E-4008-AC85-DCC4C308479C}" type="presParOf" srcId="{80957A78-1368-4693-8EC3-06C4B36590B7}" destId="{1A8300A3-2489-4309-9BBD-F82F4EF4AF5A}" srcOrd="6" destOrd="0" presId="urn:microsoft.com/office/officeart/2005/8/layout/process2"/>
    <dgm:cxn modelId="{880523D5-8461-48BE-AAE7-E48753115779}" type="presParOf" srcId="{80957A78-1368-4693-8EC3-06C4B36590B7}" destId="{50B6F8CA-D6AD-4FFC-94EE-92AF6FF9A9DA}" srcOrd="7" destOrd="0" presId="urn:microsoft.com/office/officeart/2005/8/layout/process2"/>
    <dgm:cxn modelId="{E40FE92C-749D-4DD6-9F91-3E7FB5D9112C}" type="presParOf" srcId="{50B6F8CA-D6AD-4FFC-94EE-92AF6FF9A9DA}" destId="{EE433B9E-3319-4BED-ACE1-F89809907C48}" srcOrd="0" destOrd="0" presId="urn:microsoft.com/office/officeart/2005/8/layout/process2"/>
    <dgm:cxn modelId="{7EBCAA54-8F11-4465-9C2F-3E35E6023B48}" type="presParOf" srcId="{80957A78-1368-4693-8EC3-06C4B36590B7}" destId="{634C43B1-82A9-47F8-BAB8-3B3E695867CF}" srcOrd="8" destOrd="0" presId="urn:microsoft.com/office/officeart/2005/8/layout/process2"/>
    <dgm:cxn modelId="{2C3240BC-8029-4C6C-BE0A-E65283CF3EFF}" type="presParOf" srcId="{80957A78-1368-4693-8EC3-06C4B36590B7}" destId="{8586F9BE-2882-47C9-8707-01636B566812}" srcOrd="9" destOrd="0" presId="urn:microsoft.com/office/officeart/2005/8/layout/process2"/>
    <dgm:cxn modelId="{A3DC8955-03C3-4A77-B383-F48587BC3C40}" type="presParOf" srcId="{8586F9BE-2882-47C9-8707-01636B566812}" destId="{6AD7458B-0308-427A-911B-2EE7AA26801E}" srcOrd="0" destOrd="0" presId="urn:microsoft.com/office/officeart/2005/8/layout/process2"/>
    <dgm:cxn modelId="{32704849-8F65-4B92-B9A4-348FAB298917}" type="presParOf" srcId="{80957A78-1368-4693-8EC3-06C4B36590B7}" destId="{5AFE0F5A-D924-45C9-88CF-99C6469BCCA4}" srcOrd="10"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A4A48D-15A3-4479-9726-006B68379249}" type="doc">
      <dgm:prSet loTypeId="urn:microsoft.com/office/officeart/2005/8/layout/arrow2" loCatId="process" qsTypeId="urn:microsoft.com/office/officeart/2005/8/quickstyle/simple1" qsCatId="simple" csTypeId="urn:microsoft.com/office/officeart/2005/8/colors/accent1_2" csCatId="accent1" phldr="1"/>
      <dgm:spPr/>
    </dgm:pt>
    <dgm:pt modelId="{ECD13B59-723F-477A-B712-AF7029344797}">
      <dgm:prSet phldrT="[Text]"/>
      <dgm:spPr/>
      <dgm:t>
        <a:bodyPr/>
        <a:lstStyle/>
        <a:p>
          <a:r>
            <a:rPr lang="en-US" dirty="0" smtClean="0"/>
            <a:t>Assess</a:t>
          </a:r>
          <a:endParaRPr lang="en-US" dirty="0"/>
        </a:p>
      </dgm:t>
    </dgm:pt>
    <dgm:pt modelId="{3F9C63C2-3098-4B82-B307-2EF844F8C21B}" type="parTrans" cxnId="{30566A3E-94DE-4F70-BCBB-4106D1FD6DA0}">
      <dgm:prSet/>
      <dgm:spPr/>
      <dgm:t>
        <a:bodyPr/>
        <a:lstStyle/>
        <a:p>
          <a:endParaRPr lang="en-US"/>
        </a:p>
      </dgm:t>
    </dgm:pt>
    <dgm:pt modelId="{64CBF08F-126F-43FB-8FF5-A71CB1F4DA78}" type="sibTrans" cxnId="{30566A3E-94DE-4F70-BCBB-4106D1FD6DA0}">
      <dgm:prSet/>
      <dgm:spPr/>
      <dgm:t>
        <a:bodyPr/>
        <a:lstStyle/>
        <a:p>
          <a:endParaRPr lang="en-US"/>
        </a:p>
      </dgm:t>
    </dgm:pt>
    <dgm:pt modelId="{6CE39794-EA84-4A1E-8EF3-5EA3F4BF9CE5}">
      <dgm:prSet phldrT="[Text]"/>
      <dgm:spPr/>
      <dgm:t>
        <a:bodyPr/>
        <a:lstStyle/>
        <a:p>
          <a:r>
            <a:rPr lang="en-US" dirty="0" smtClean="0"/>
            <a:t>Analyze</a:t>
          </a:r>
          <a:endParaRPr lang="en-US" dirty="0"/>
        </a:p>
      </dgm:t>
    </dgm:pt>
    <dgm:pt modelId="{7FA1234E-9607-4F2E-8BD4-87E6CA88895B}" type="parTrans" cxnId="{49927294-01F4-4471-8EC6-91AACEFB18EB}">
      <dgm:prSet/>
      <dgm:spPr/>
      <dgm:t>
        <a:bodyPr/>
        <a:lstStyle/>
        <a:p>
          <a:endParaRPr lang="en-US"/>
        </a:p>
      </dgm:t>
    </dgm:pt>
    <dgm:pt modelId="{D3817937-5238-46FD-95A4-A51EA6341BF0}" type="sibTrans" cxnId="{49927294-01F4-4471-8EC6-91AACEFB18EB}">
      <dgm:prSet/>
      <dgm:spPr/>
      <dgm:t>
        <a:bodyPr/>
        <a:lstStyle/>
        <a:p>
          <a:endParaRPr lang="en-US"/>
        </a:p>
      </dgm:t>
    </dgm:pt>
    <dgm:pt modelId="{14A4E080-1931-4867-ACF9-5B5BF0BFF87B}">
      <dgm:prSet phldrT="[Text]"/>
      <dgm:spPr/>
      <dgm:t>
        <a:bodyPr/>
        <a:lstStyle/>
        <a:p>
          <a:r>
            <a:rPr lang="en-US" dirty="0" smtClean="0"/>
            <a:t>Recommend</a:t>
          </a:r>
          <a:endParaRPr lang="en-US" dirty="0"/>
        </a:p>
      </dgm:t>
    </dgm:pt>
    <dgm:pt modelId="{E4CD4670-B9F6-4FF8-9D68-B54EE98CF097}" type="parTrans" cxnId="{2072A824-EC96-4FAA-9C1D-EB2748C1BCA8}">
      <dgm:prSet/>
      <dgm:spPr/>
      <dgm:t>
        <a:bodyPr/>
        <a:lstStyle/>
        <a:p>
          <a:endParaRPr lang="en-US"/>
        </a:p>
      </dgm:t>
    </dgm:pt>
    <dgm:pt modelId="{AF65B318-0B8E-41EA-870E-480BC60A4B16}" type="sibTrans" cxnId="{2072A824-EC96-4FAA-9C1D-EB2748C1BCA8}">
      <dgm:prSet/>
      <dgm:spPr/>
      <dgm:t>
        <a:bodyPr/>
        <a:lstStyle/>
        <a:p>
          <a:endParaRPr lang="en-US"/>
        </a:p>
      </dgm:t>
    </dgm:pt>
    <dgm:pt modelId="{51F1D251-9E55-49BA-BB79-188E35466E71}">
      <dgm:prSet/>
      <dgm:spPr/>
      <dgm:t>
        <a:bodyPr/>
        <a:lstStyle/>
        <a:p>
          <a:r>
            <a:rPr lang="en-US" dirty="0" smtClean="0"/>
            <a:t>Interpret</a:t>
          </a:r>
          <a:endParaRPr lang="en-US" dirty="0"/>
        </a:p>
      </dgm:t>
    </dgm:pt>
    <dgm:pt modelId="{6586A174-AED1-47B7-94AB-29D7BC561E86}" type="parTrans" cxnId="{143AD204-3D1C-41BA-A857-6C057464113D}">
      <dgm:prSet/>
      <dgm:spPr/>
      <dgm:t>
        <a:bodyPr/>
        <a:lstStyle/>
        <a:p>
          <a:endParaRPr lang="en-US"/>
        </a:p>
      </dgm:t>
    </dgm:pt>
    <dgm:pt modelId="{7D4B4283-05AC-4B50-AC2A-26627AAA1DD8}" type="sibTrans" cxnId="{143AD204-3D1C-41BA-A857-6C057464113D}">
      <dgm:prSet/>
      <dgm:spPr/>
      <dgm:t>
        <a:bodyPr/>
        <a:lstStyle/>
        <a:p>
          <a:endParaRPr lang="en-US"/>
        </a:p>
      </dgm:t>
    </dgm:pt>
    <dgm:pt modelId="{C754E4A9-918E-4DB2-8A06-471771F86A51}" type="pres">
      <dgm:prSet presAssocID="{80A4A48D-15A3-4479-9726-006B68379249}" presName="arrowDiagram" presStyleCnt="0">
        <dgm:presLayoutVars>
          <dgm:chMax val="5"/>
          <dgm:dir/>
          <dgm:resizeHandles val="exact"/>
        </dgm:presLayoutVars>
      </dgm:prSet>
      <dgm:spPr/>
    </dgm:pt>
    <dgm:pt modelId="{38CFAA43-A280-412A-BE7F-F76FB11C3CDD}" type="pres">
      <dgm:prSet presAssocID="{80A4A48D-15A3-4479-9726-006B68379249}" presName="arrow" presStyleLbl="bgShp" presStyleIdx="0" presStyleCnt="1"/>
      <dgm:spPr/>
    </dgm:pt>
    <dgm:pt modelId="{AE59C64A-05D8-46C4-A8E0-D120D95A44E6}" type="pres">
      <dgm:prSet presAssocID="{80A4A48D-15A3-4479-9726-006B68379249}" presName="arrowDiagram4" presStyleCnt="0"/>
      <dgm:spPr/>
    </dgm:pt>
    <dgm:pt modelId="{167C452C-42B5-4C79-9948-F99C8DB48B44}" type="pres">
      <dgm:prSet presAssocID="{ECD13B59-723F-477A-B712-AF7029344797}" presName="bullet4a" presStyleLbl="node1" presStyleIdx="0" presStyleCnt="4"/>
      <dgm:spPr/>
    </dgm:pt>
    <dgm:pt modelId="{26DE498F-062D-40E8-883A-6FC5A1DD9B91}" type="pres">
      <dgm:prSet presAssocID="{ECD13B59-723F-477A-B712-AF7029344797}" presName="textBox4a" presStyleLbl="revTx" presStyleIdx="0" presStyleCnt="4">
        <dgm:presLayoutVars>
          <dgm:bulletEnabled val="1"/>
        </dgm:presLayoutVars>
      </dgm:prSet>
      <dgm:spPr/>
      <dgm:t>
        <a:bodyPr/>
        <a:lstStyle/>
        <a:p>
          <a:endParaRPr lang="en-US"/>
        </a:p>
      </dgm:t>
    </dgm:pt>
    <dgm:pt modelId="{5B7C4688-98E5-4C7F-8F40-A4CBD938DD56}" type="pres">
      <dgm:prSet presAssocID="{6CE39794-EA84-4A1E-8EF3-5EA3F4BF9CE5}" presName="bullet4b" presStyleLbl="node1" presStyleIdx="1" presStyleCnt="4"/>
      <dgm:spPr/>
    </dgm:pt>
    <dgm:pt modelId="{C8F9B360-7054-4AA9-8E41-4A93666EA134}" type="pres">
      <dgm:prSet presAssocID="{6CE39794-EA84-4A1E-8EF3-5EA3F4BF9CE5}" presName="textBox4b" presStyleLbl="revTx" presStyleIdx="1" presStyleCnt="4">
        <dgm:presLayoutVars>
          <dgm:bulletEnabled val="1"/>
        </dgm:presLayoutVars>
      </dgm:prSet>
      <dgm:spPr/>
      <dgm:t>
        <a:bodyPr/>
        <a:lstStyle/>
        <a:p>
          <a:endParaRPr lang="en-US"/>
        </a:p>
      </dgm:t>
    </dgm:pt>
    <dgm:pt modelId="{F19D1399-1460-411C-A826-2896A5749B2F}" type="pres">
      <dgm:prSet presAssocID="{51F1D251-9E55-49BA-BB79-188E35466E71}" presName="bullet4c" presStyleLbl="node1" presStyleIdx="2" presStyleCnt="4"/>
      <dgm:spPr/>
    </dgm:pt>
    <dgm:pt modelId="{11E5720A-12C3-476C-B7D9-DB69600FE8C9}" type="pres">
      <dgm:prSet presAssocID="{51F1D251-9E55-49BA-BB79-188E35466E71}" presName="textBox4c" presStyleLbl="revTx" presStyleIdx="2" presStyleCnt="4">
        <dgm:presLayoutVars>
          <dgm:bulletEnabled val="1"/>
        </dgm:presLayoutVars>
      </dgm:prSet>
      <dgm:spPr/>
      <dgm:t>
        <a:bodyPr/>
        <a:lstStyle/>
        <a:p>
          <a:endParaRPr lang="en-US"/>
        </a:p>
      </dgm:t>
    </dgm:pt>
    <dgm:pt modelId="{1552A28F-D0F5-4F9F-B003-1CA686566F39}" type="pres">
      <dgm:prSet presAssocID="{14A4E080-1931-4867-ACF9-5B5BF0BFF87B}" presName="bullet4d" presStyleLbl="node1" presStyleIdx="3" presStyleCnt="4"/>
      <dgm:spPr/>
    </dgm:pt>
    <dgm:pt modelId="{55AC94FD-3245-4224-B4DC-38E7C8183D1E}" type="pres">
      <dgm:prSet presAssocID="{14A4E080-1931-4867-ACF9-5B5BF0BFF87B}" presName="textBox4d" presStyleLbl="revTx" presStyleIdx="3" presStyleCnt="4">
        <dgm:presLayoutVars>
          <dgm:bulletEnabled val="1"/>
        </dgm:presLayoutVars>
      </dgm:prSet>
      <dgm:spPr/>
      <dgm:t>
        <a:bodyPr/>
        <a:lstStyle/>
        <a:p>
          <a:endParaRPr lang="en-US"/>
        </a:p>
      </dgm:t>
    </dgm:pt>
  </dgm:ptLst>
  <dgm:cxnLst>
    <dgm:cxn modelId="{56742963-073E-421D-9B90-FAC45D4BD1B5}" type="presOf" srcId="{51F1D251-9E55-49BA-BB79-188E35466E71}" destId="{11E5720A-12C3-476C-B7D9-DB69600FE8C9}" srcOrd="0" destOrd="0" presId="urn:microsoft.com/office/officeart/2005/8/layout/arrow2"/>
    <dgm:cxn modelId="{49927294-01F4-4471-8EC6-91AACEFB18EB}" srcId="{80A4A48D-15A3-4479-9726-006B68379249}" destId="{6CE39794-EA84-4A1E-8EF3-5EA3F4BF9CE5}" srcOrd="1" destOrd="0" parTransId="{7FA1234E-9607-4F2E-8BD4-87E6CA88895B}" sibTransId="{D3817937-5238-46FD-95A4-A51EA6341BF0}"/>
    <dgm:cxn modelId="{1D300AB9-CCDC-4EEA-8CE6-08BD1C95EE91}" type="presOf" srcId="{14A4E080-1931-4867-ACF9-5B5BF0BFF87B}" destId="{55AC94FD-3245-4224-B4DC-38E7C8183D1E}" srcOrd="0" destOrd="0" presId="urn:microsoft.com/office/officeart/2005/8/layout/arrow2"/>
    <dgm:cxn modelId="{EFDF4C50-AF87-43F6-99D2-4F3E6FAAAF56}" type="presOf" srcId="{6CE39794-EA84-4A1E-8EF3-5EA3F4BF9CE5}" destId="{C8F9B360-7054-4AA9-8E41-4A93666EA134}" srcOrd="0" destOrd="0" presId="urn:microsoft.com/office/officeart/2005/8/layout/arrow2"/>
    <dgm:cxn modelId="{FDD01B51-835B-4EA6-A387-A60F963E56A5}" type="presOf" srcId="{80A4A48D-15A3-4479-9726-006B68379249}" destId="{C754E4A9-918E-4DB2-8A06-471771F86A51}" srcOrd="0" destOrd="0" presId="urn:microsoft.com/office/officeart/2005/8/layout/arrow2"/>
    <dgm:cxn modelId="{30566A3E-94DE-4F70-BCBB-4106D1FD6DA0}" srcId="{80A4A48D-15A3-4479-9726-006B68379249}" destId="{ECD13B59-723F-477A-B712-AF7029344797}" srcOrd="0" destOrd="0" parTransId="{3F9C63C2-3098-4B82-B307-2EF844F8C21B}" sibTransId="{64CBF08F-126F-43FB-8FF5-A71CB1F4DA78}"/>
    <dgm:cxn modelId="{2072A824-EC96-4FAA-9C1D-EB2748C1BCA8}" srcId="{80A4A48D-15A3-4479-9726-006B68379249}" destId="{14A4E080-1931-4867-ACF9-5B5BF0BFF87B}" srcOrd="3" destOrd="0" parTransId="{E4CD4670-B9F6-4FF8-9D68-B54EE98CF097}" sibTransId="{AF65B318-0B8E-41EA-870E-480BC60A4B16}"/>
    <dgm:cxn modelId="{143AD204-3D1C-41BA-A857-6C057464113D}" srcId="{80A4A48D-15A3-4479-9726-006B68379249}" destId="{51F1D251-9E55-49BA-BB79-188E35466E71}" srcOrd="2" destOrd="0" parTransId="{6586A174-AED1-47B7-94AB-29D7BC561E86}" sibTransId="{7D4B4283-05AC-4B50-AC2A-26627AAA1DD8}"/>
    <dgm:cxn modelId="{9BC031C1-3305-475D-9EB0-05546AD2B6BC}" type="presOf" srcId="{ECD13B59-723F-477A-B712-AF7029344797}" destId="{26DE498F-062D-40E8-883A-6FC5A1DD9B91}" srcOrd="0" destOrd="0" presId="urn:microsoft.com/office/officeart/2005/8/layout/arrow2"/>
    <dgm:cxn modelId="{CE3B8357-8307-42E8-B383-A4E341BC47E1}" type="presParOf" srcId="{C754E4A9-918E-4DB2-8A06-471771F86A51}" destId="{38CFAA43-A280-412A-BE7F-F76FB11C3CDD}" srcOrd="0" destOrd="0" presId="urn:microsoft.com/office/officeart/2005/8/layout/arrow2"/>
    <dgm:cxn modelId="{9DD6D37E-28C7-4894-8C36-5C75D9A16C50}" type="presParOf" srcId="{C754E4A9-918E-4DB2-8A06-471771F86A51}" destId="{AE59C64A-05D8-46C4-A8E0-D120D95A44E6}" srcOrd="1" destOrd="0" presId="urn:microsoft.com/office/officeart/2005/8/layout/arrow2"/>
    <dgm:cxn modelId="{9D4DF5FE-EC51-4FF5-BC07-A662C8EB98F1}" type="presParOf" srcId="{AE59C64A-05D8-46C4-A8E0-D120D95A44E6}" destId="{167C452C-42B5-4C79-9948-F99C8DB48B44}" srcOrd="0" destOrd="0" presId="urn:microsoft.com/office/officeart/2005/8/layout/arrow2"/>
    <dgm:cxn modelId="{603E310F-3007-40A9-8B7F-85EF2E0E2969}" type="presParOf" srcId="{AE59C64A-05D8-46C4-A8E0-D120D95A44E6}" destId="{26DE498F-062D-40E8-883A-6FC5A1DD9B91}" srcOrd="1" destOrd="0" presId="urn:microsoft.com/office/officeart/2005/8/layout/arrow2"/>
    <dgm:cxn modelId="{4D913E88-2AD1-4E3C-A8D1-50A941784D8F}" type="presParOf" srcId="{AE59C64A-05D8-46C4-A8E0-D120D95A44E6}" destId="{5B7C4688-98E5-4C7F-8F40-A4CBD938DD56}" srcOrd="2" destOrd="0" presId="urn:microsoft.com/office/officeart/2005/8/layout/arrow2"/>
    <dgm:cxn modelId="{400368F3-6E75-4E50-B31C-B4918E548832}" type="presParOf" srcId="{AE59C64A-05D8-46C4-A8E0-D120D95A44E6}" destId="{C8F9B360-7054-4AA9-8E41-4A93666EA134}" srcOrd="3" destOrd="0" presId="urn:microsoft.com/office/officeart/2005/8/layout/arrow2"/>
    <dgm:cxn modelId="{F1D746B2-F0CF-4DE7-A703-A584DD6C95AA}" type="presParOf" srcId="{AE59C64A-05D8-46C4-A8E0-D120D95A44E6}" destId="{F19D1399-1460-411C-A826-2896A5749B2F}" srcOrd="4" destOrd="0" presId="urn:microsoft.com/office/officeart/2005/8/layout/arrow2"/>
    <dgm:cxn modelId="{422B69DE-4325-484A-8D50-F01A89FDF711}" type="presParOf" srcId="{AE59C64A-05D8-46C4-A8E0-D120D95A44E6}" destId="{11E5720A-12C3-476C-B7D9-DB69600FE8C9}" srcOrd="5" destOrd="0" presId="urn:microsoft.com/office/officeart/2005/8/layout/arrow2"/>
    <dgm:cxn modelId="{EA66073B-24B6-488F-B247-C5B45C7CDCC9}" type="presParOf" srcId="{AE59C64A-05D8-46C4-A8E0-D120D95A44E6}" destId="{1552A28F-D0F5-4F9F-B003-1CA686566F39}" srcOrd="6" destOrd="0" presId="urn:microsoft.com/office/officeart/2005/8/layout/arrow2"/>
    <dgm:cxn modelId="{CF44A442-7385-45BF-B105-064A69427F06}" type="presParOf" srcId="{AE59C64A-05D8-46C4-A8E0-D120D95A44E6}" destId="{55AC94FD-3245-4224-B4DC-38E7C8183D1E}" srcOrd="7"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53B7C9-77EF-401E-AEF8-FBBB00441711}">
      <dsp:nvSpPr>
        <dsp:cNvPr id="0" name=""/>
        <dsp:cNvSpPr/>
      </dsp:nvSpPr>
      <dsp:spPr>
        <a:xfrm>
          <a:off x="2422177" y="2554"/>
          <a:ext cx="1251644" cy="813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Productivity</a:t>
          </a:r>
          <a:endParaRPr lang="en-US" sz="1500" kern="1200" dirty="0"/>
        </a:p>
      </dsp:txBody>
      <dsp:txXfrm>
        <a:off x="2422177" y="2554"/>
        <a:ext cx="1251644" cy="813568"/>
      </dsp:txXfrm>
    </dsp:sp>
    <dsp:sp modelId="{BC5F2E99-6DB6-44CE-BC5D-F08F8E4A7685}">
      <dsp:nvSpPr>
        <dsp:cNvPr id="0" name=""/>
        <dsp:cNvSpPr/>
      </dsp:nvSpPr>
      <dsp:spPr>
        <a:xfrm>
          <a:off x="1133239" y="409339"/>
          <a:ext cx="3829521" cy="3829521"/>
        </a:xfrm>
        <a:custGeom>
          <a:avLst/>
          <a:gdLst/>
          <a:ahLst/>
          <a:cxnLst/>
          <a:rect l="0" t="0" r="0" b="0"/>
          <a:pathLst>
            <a:path>
              <a:moveTo>
                <a:pt x="2548561" y="107938"/>
              </a:moveTo>
              <a:arcTo wR="1914760" hR="1914760" stAng="17359796" swAng="14989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F196EB-C00A-4469-804F-FA65BB64529F}">
      <dsp:nvSpPr>
        <dsp:cNvPr id="0" name=""/>
        <dsp:cNvSpPr/>
      </dsp:nvSpPr>
      <dsp:spPr>
        <a:xfrm>
          <a:off x="4080409" y="959935"/>
          <a:ext cx="1251644" cy="813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Stability</a:t>
          </a:r>
          <a:endParaRPr lang="en-US" sz="1500" kern="1200" dirty="0"/>
        </a:p>
      </dsp:txBody>
      <dsp:txXfrm>
        <a:off x="4080409" y="959935"/>
        <a:ext cx="1251644" cy="813568"/>
      </dsp:txXfrm>
    </dsp:sp>
    <dsp:sp modelId="{71DAD9F7-234F-4A98-8837-4E1275A7D533}">
      <dsp:nvSpPr>
        <dsp:cNvPr id="0" name=""/>
        <dsp:cNvSpPr/>
      </dsp:nvSpPr>
      <dsp:spPr>
        <a:xfrm>
          <a:off x="1133239" y="409339"/>
          <a:ext cx="3829521" cy="3829521"/>
        </a:xfrm>
        <a:custGeom>
          <a:avLst/>
          <a:gdLst/>
          <a:ahLst/>
          <a:cxnLst/>
          <a:rect l="0" t="0" r="0" b="0"/>
          <a:pathLst>
            <a:path>
              <a:moveTo>
                <a:pt x="3751787" y="1374720"/>
              </a:moveTo>
              <a:arcTo wR="1914760" hR="1914760" stAng="20617078" swAng="19658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F73F67-D89E-4D2B-BD67-5522C7FD1575}">
      <dsp:nvSpPr>
        <dsp:cNvPr id="0" name=""/>
        <dsp:cNvSpPr/>
      </dsp:nvSpPr>
      <dsp:spPr>
        <a:xfrm>
          <a:off x="4080409" y="2874696"/>
          <a:ext cx="1251644" cy="813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Diversity</a:t>
          </a:r>
          <a:endParaRPr lang="en-US" sz="1500" kern="1200" dirty="0"/>
        </a:p>
      </dsp:txBody>
      <dsp:txXfrm>
        <a:off x="4080409" y="2874696"/>
        <a:ext cx="1251644" cy="813568"/>
      </dsp:txXfrm>
    </dsp:sp>
    <dsp:sp modelId="{77CF6415-B731-4DF4-A73D-7CA299F8C38B}">
      <dsp:nvSpPr>
        <dsp:cNvPr id="0" name=""/>
        <dsp:cNvSpPr/>
      </dsp:nvSpPr>
      <dsp:spPr>
        <a:xfrm>
          <a:off x="1133239" y="409339"/>
          <a:ext cx="3829521" cy="3829521"/>
        </a:xfrm>
        <a:custGeom>
          <a:avLst/>
          <a:gdLst/>
          <a:ahLst/>
          <a:cxnLst/>
          <a:rect l="0" t="0" r="0" b="0"/>
          <a:pathLst>
            <a:path>
              <a:moveTo>
                <a:pt x="3252367" y="3284840"/>
              </a:moveTo>
              <a:arcTo wR="1914760" hR="1914760" stAng="2741227" swAng="14989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5B15F6-0ADD-463B-9D63-482F68C1AE14}">
      <dsp:nvSpPr>
        <dsp:cNvPr id="0" name=""/>
        <dsp:cNvSpPr/>
      </dsp:nvSpPr>
      <dsp:spPr>
        <a:xfrm>
          <a:off x="2422177" y="3832076"/>
          <a:ext cx="1251644" cy="813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Autonomy</a:t>
          </a:r>
          <a:endParaRPr lang="en-US" sz="1500" kern="1200" dirty="0"/>
        </a:p>
      </dsp:txBody>
      <dsp:txXfrm>
        <a:off x="2422177" y="3832076"/>
        <a:ext cx="1251644" cy="813568"/>
      </dsp:txXfrm>
    </dsp:sp>
    <dsp:sp modelId="{B1CDF220-D66E-433A-B055-A7F4CF121590}">
      <dsp:nvSpPr>
        <dsp:cNvPr id="0" name=""/>
        <dsp:cNvSpPr/>
      </dsp:nvSpPr>
      <dsp:spPr>
        <a:xfrm>
          <a:off x="1133239" y="409339"/>
          <a:ext cx="3829521" cy="3829521"/>
        </a:xfrm>
        <a:custGeom>
          <a:avLst/>
          <a:gdLst/>
          <a:ahLst/>
          <a:cxnLst/>
          <a:rect l="0" t="0" r="0" b="0"/>
          <a:pathLst>
            <a:path>
              <a:moveTo>
                <a:pt x="1280960" y="3721583"/>
              </a:moveTo>
              <a:arcTo wR="1914760" hR="1914760" stAng="6559796" swAng="14989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4888F-39F1-454C-89E8-25341C2AA63C}">
      <dsp:nvSpPr>
        <dsp:cNvPr id="0" name=""/>
        <dsp:cNvSpPr/>
      </dsp:nvSpPr>
      <dsp:spPr>
        <a:xfrm>
          <a:off x="763946" y="2874696"/>
          <a:ext cx="1251644" cy="813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Equity</a:t>
          </a:r>
          <a:endParaRPr lang="en-US" sz="1500" kern="1200" dirty="0"/>
        </a:p>
      </dsp:txBody>
      <dsp:txXfrm>
        <a:off x="763946" y="2874696"/>
        <a:ext cx="1251644" cy="813568"/>
      </dsp:txXfrm>
    </dsp:sp>
    <dsp:sp modelId="{B61115F9-CE6A-478A-952F-C5109CBE0518}">
      <dsp:nvSpPr>
        <dsp:cNvPr id="0" name=""/>
        <dsp:cNvSpPr/>
      </dsp:nvSpPr>
      <dsp:spPr>
        <a:xfrm>
          <a:off x="1133239" y="409339"/>
          <a:ext cx="3829521" cy="3829521"/>
        </a:xfrm>
        <a:custGeom>
          <a:avLst/>
          <a:gdLst/>
          <a:ahLst/>
          <a:cxnLst/>
          <a:rect l="0" t="0" r="0" b="0"/>
          <a:pathLst>
            <a:path>
              <a:moveTo>
                <a:pt x="77734" y="2454801"/>
              </a:moveTo>
              <a:arcTo wR="1914760" hR="1914760" stAng="9817078" swAng="19658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98EF76-95E2-4E6E-B6D2-A013769FE05F}">
      <dsp:nvSpPr>
        <dsp:cNvPr id="0" name=""/>
        <dsp:cNvSpPr/>
      </dsp:nvSpPr>
      <dsp:spPr>
        <a:xfrm>
          <a:off x="763946" y="959935"/>
          <a:ext cx="1251644" cy="813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Sustainability</a:t>
          </a:r>
          <a:endParaRPr lang="en-US" sz="1500" kern="1200" dirty="0"/>
        </a:p>
      </dsp:txBody>
      <dsp:txXfrm>
        <a:off x="763946" y="959935"/>
        <a:ext cx="1251644" cy="813568"/>
      </dsp:txXfrm>
    </dsp:sp>
    <dsp:sp modelId="{15CEB7E1-159E-460B-97C7-32920014D60F}">
      <dsp:nvSpPr>
        <dsp:cNvPr id="0" name=""/>
        <dsp:cNvSpPr/>
      </dsp:nvSpPr>
      <dsp:spPr>
        <a:xfrm>
          <a:off x="1133239" y="409339"/>
          <a:ext cx="3829521" cy="3829521"/>
        </a:xfrm>
        <a:custGeom>
          <a:avLst/>
          <a:gdLst/>
          <a:ahLst/>
          <a:cxnLst/>
          <a:rect l="0" t="0" r="0" b="0"/>
          <a:pathLst>
            <a:path>
              <a:moveTo>
                <a:pt x="577154" y="544681"/>
              </a:moveTo>
              <a:arcTo wR="1914760" hR="1914760" stAng="13541227" swAng="14989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0AA75C-1DD0-4E72-8950-8D54E08A9CB2}">
      <dsp:nvSpPr>
        <dsp:cNvPr id="0" name=""/>
        <dsp:cNvSpPr/>
      </dsp:nvSpPr>
      <dsp:spPr>
        <a:xfrm>
          <a:off x="0" y="40629"/>
          <a:ext cx="1396339" cy="561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Macroregion</a:t>
          </a:r>
          <a:endParaRPr lang="en-US" sz="1800" kern="1200" dirty="0"/>
        </a:p>
      </dsp:txBody>
      <dsp:txXfrm>
        <a:off x="0" y="40629"/>
        <a:ext cx="1396339" cy="561342"/>
      </dsp:txXfrm>
    </dsp:sp>
    <dsp:sp modelId="{E5B36ADD-206B-4D15-9202-BE7524C35D4A}">
      <dsp:nvSpPr>
        <dsp:cNvPr id="0" name=""/>
        <dsp:cNvSpPr/>
      </dsp:nvSpPr>
      <dsp:spPr>
        <a:xfrm rot="5400000">
          <a:off x="592917" y="616005"/>
          <a:ext cx="210503" cy="2526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592917" y="616005"/>
        <a:ext cx="210503" cy="252604"/>
      </dsp:txXfrm>
    </dsp:sp>
    <dsp:sp modelId="{346ECE15-E1AA-4EA3-BE16-A32746ECE408}">
      <dsp:nvSpPr>
        <dsp:cNvPr id="0" name=""/>
        <dsp:cNvSpPr/>
      </dsp:nvSpPr>
      <dsp:spPr>
        <a:xfrm>
          <a:off x="0" y="882643"/>
          <a:ext cx="1396339" cy="561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Watershed</a:t>
          </a:r>
          <a:endParaRPr lang="en-US" sz="1800" kern="1200" dirty="0"/>
        </a:p>
      </dsp:txBody>
      <dsp:txXfrm>
        <a:off x="0" y="882643"/>
        <a:ext cx="1396339" cy="561342"/>
      </dsp:txXfrm>
    </dsp:sp>
    <dsp:sp modelId="{548D9F1B-688A-41EB-B23B-90F69039E333}">
      <dsp:nvSpPr>
        <dsp:cNvPr id="0" name=""/>
        <dsp:cNvSpPr/>
      </dsp:nvSpPr>
      <dsp:spPr>
        <a:xfrm rot="5400000">
          <a:off x="592917" y="1458019"/>
          <a:ext cx="210503" cy="2526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592917" y="1458019"/>
        <a:ext cx="210503" cy="252604"/>
      </dsp:txXfrm>
    </dsp:sp>
    <dsp:sp modelId="{243120D3-8550-46B3-B0E4-7904EE5CFF6A}">
      <dsp:nvSpPr>
        <dsp:cNvPr id="0" name=""/>
        <dsp:cNvSpPr/>
      </dsp:nvSpPr>
      <dsp:spPr>
        <a:xfrm>
          <a:off x="0" y="1724657"/>
          <a:ext cx="1396339" cy="561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Village</a:t>
          </a:r>
          <a:endParaRPr lang="en-US" sz="1800" kern="1200" dirty="0"/>
        </a:p>
      </dsp:txBody>
      <dsp:txXfrm>
        <a:off x="0" y="1724657"/>
        <a:ext cx="1396339" cy="561342"/>
      </dsp:txXfrm>
    </dsp:sp>
    <dsp:sp modelId="{AC1830D3-9814-4B1E-B14E-5DD1BC2CA7C8}">
      <dsp:nvSpPr>
        <dsp:cNvPr id="0" name=""/>
        <dsp:cNvSpPr/>
      </dsp:nvSpPr>
      <dsp:spPr>
        <a:xfrm rot="5400000">
          <a:off x="592917" y="2300033"/>
          <a:ext cx="210503" cy="2526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592917" y="2300033"/>
        <a:ext cx="210503" cy="252604"/>
      </dsp:txXfrm>
    </dsp:sp>
    <dsp:sp modelId="{1A8300A3-2489-4309-9BBD-F82F4EF4AF5A}">
      <dsp:nvSpPr>
        <dsp:cNvPr id="0" name=""/>
        <dsp:cNvSpPr/>
      </dsp:nvSpPr>
      <dsp:spPr>
        <a:xfrm>
          <a:off x="0" y="2566671"/>
          <a:ext cx="1396339" cy="561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Farm</a:t>
          </a:r>
          <a:endParaRPr lang="en-US" sz="1800" kern="1200" dirty="0"/>
        </a:p>
      </dsp:txBody>
      <dsp:txXfrm>
        <a:off x="0" y="2566671"/>
        <a:ext cx="1396339" cy="561342"/>
      </dsp:txXfrm>
    </dsp:sp>
    <dsp:sp modelId="{50B6F8CA-D6AD-4FFC-94EE-92AF6FF9A9DA}">
      <dsp:nvSpPr>
        <dsp:cNvPr id="0" name=""/>
        <dsp:cNvSpPr/>
      </dsp:nvSpPr>
      <dsp:spPr>
        <a:xfrm rot="5400000">
          <a:off x="592917" y="3142047"/>
          <a:ext cx="210503" cy="2526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592917" y="3142047"/>
        <a:ext cx="210503" cy="252604"/>
      </dsp:txXfrm>
    </dsp:sp>
    <dsp:sp modelId="{634C43B1-82A9-47F8-BAB8-3B3E695867CF}">
      <dsp:nvSpPr>
        <dsp:cNvPr id="0" name=""/>
        <dsp:cNvSpPr/>
      </dsp:nvSpPr>
      <dsp:spPr>
        <a:xfrm>
          <a:off x="0" y="3408684"/>
          <a:ext cx="1396339" cy="561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Crop System</a:t>
          </a:r>
          <a:endParaRPr lang="en-US" sz="1800" kern="1200" dirty="0"/>
        </a:p>
      </dsp:txBody>
      <dsp:txXfrm>
        <a:off x="0" y="3408684"/>
        <a:ext cx="1396339" cy="561342"/>
      </dsp:txXfrm>
    </dsp:sp>
    <dsp:sp modelId="{8586F9BE-2882-47C9-8707-01636B566812}">
      <dsp:nvSpPr>
        <dsp:cNvPr id="0" name=""/>
        <dsp:cNvSpPr/>
      </dsp:nvSpPr>
      <dsp:spPr>
        <a:xfrm rot="5400000">
          <a:off x="606733" y="3965640"/>
          <a:ext cx="182872" cy="2526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606733" y="3965640"/>
        <a:ext cx="182872" cy="252604"/>
      </dsp:txXfrm>
    </dsp:sp>
    <dsp:sp modelId="{5AFE0F5A-D924-45C9-88CF-99C6469BCCA4}">
      <dsp:nvSpPr>
        <dsp:cNvPr id="0" name=""/>
        <dsp:cNvSpPr/>
      </dsp:nvSpPr>
      <dsp:spPr>
        <a:xfrm>
          <a:off x="0" y="4213857"/>
          <a:ext cx="1396339" cy="561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Field</a:t>
          </a:r>
          <a:endParaRPr lang="en-US" sz="1800" kern="1200" dirty="0"/>
        </a:p>
      </dsp:txBody>
      <dsp:txXfrm>
        <a:off x="0" y="4213857"/>
        <a:ext cx="1396339" cy="5613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CFAA43-A280-412A-BE7F-F76FB11C3CDD}">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7C452C-42B5-4C79-9948-F99C8DB48B44}">
      <dsp:nvSpPr>
        <dsp:cNvPr id="0" name=""/>
        <dsp:cNvSpPr/>
      </dsp:nvSpPr>
      <dsp:spPr>
        <a:xfrm>
          <a:off x="1207321" y="3365506"/>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E498F-062D-40E8-883A-6FC5A1DD9B91}">
      <dsp:nvSpPr>
        <dsp:cNvPr id="0" name=""/>
        <dsp:cNvSpPr/>
      </dsp:nvSpPr>
      <dsp:spPr>
        <a:xfrm>
          <a:off x="1290599" y="3448783"/>
          <a:ext cx="1238303"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844550">
            <a:lnSpc>
              <a:spcPct val="90000"/>
            </a:lnSpc>
            <a:spcBef>
              <a:spcPct val="0"/>
            </a:spcBef>
            <a:spcAft>
              <a:spcPct val="35000"/>
            </a:spcAft>
          </a:pPr>
          <a:r>
            <a:rPr lang="en-US" sz="1900" kern="1200" dirty="0" smtClean="0"/>
            <a:t>Assess</a:t>
          </a:r>
          <a:endParaRPr lang="en-US" sz="1900" kern="1200" dirty="0"/>
        </a:p>
      </dsp:txBody>
      <dsp:txXfrm>
        <a:off x="1290599" y="3448783"/>
        <a:ext cx="1238303" cy="1077179"/>
      </dsp:txXfrm>
    </dsp:sp>
    <dsp:sp modelId="{5B7C4688-98E5-4C7F-8F40-A4CBD938DD56}">
      <dsp:nvSpPr>
        <dsp:cNvPr id="0" name=""/>
        <dsp:cNvSpPr/>
      </dsp:nvSpPr>
      <dsp:spPr>
        <a:xfrm>
          <a:off x="2384071" y="2312767"/>
          <a:ext cx="289661" cy="289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9B360-7054-4AA9-8E41-4A93666EA134}">
      <dsp:nvSpPr>
        <dsp:cNvPr id="0" name=""/>
        <dsp:cNvSpPr/>
      </dsp:nvSpPr>
      <dsp:spPr>
        <a:xfrm>
          <a:off x="2528902" y="2457597"/>
          <a:ext cx="1520723"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844550">
            <a:lnSpc>
              <a:spcPct val="90000"/>
            </a:lnSpc>
            <a:spcBef>
              <a:spcPct val="0"/>
            </a:spcBef>
            <a:spcAft>
              <a:spcPct val="35000"/>
            </a:spcAft>
          </a:pPr>
          <a:r>
            <a:rPr lang="en-US" sz="1900" kern="1200" dirty="0" smtClean="0"/>
            <a:t>Analyze</a:t>
          </a:r>
          <a:endParaRPr lang="en-US" sz="1900" kern="1200" dirty="0"/>
        </a:p>
      </dsp:txBody>
      <dsp:txXfrm>
        <a:off x="2528902" y="2457597"/>
        <a:ext cx="1520723" cy="2068365"/>
      </dsp:txXfrm>
    </dsp:sp>
    <dsp:sp modelId="{F19D1399-1460-411C-A826-2896A5749B2F}">
      <dsp:nvSpPr>
        <dsp:cNvPr id="0" name=""/>
        <dsp:cNvSpPr/>
      </dsp:nvSpPr>
      <dsp:spPr>
        <a:xfrm>
          <a:off x="3886691" y="1537017"/>
          <a:ext cx="383801" cy="383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5720A-12C3-476C-B7D9-DB69600FE8C9}">
      <dsp:nvSpPr>
        <dsp:cNvPr id="0" name=""/>
        <dsp:cNvSpPr/>
      </dsp:nvSpPr>
      <dsp:spPr>
        <a:xfrm>
          <a:off x="4078592" y="1728917"/>
          <a:ext cx="1520723"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844550">
            <a:lnSpc>
              <a:spcPct val="90000"/>
            </a:lnSpc>
            <a:spcBef>
              <a:spcPct val="0"/>
            </a:spcBef>
            <a:spcAft>
              <a:spcPct val="35000"/>
            </a:spcAft>
          </a:pPr>
          <a:r>
            <a:rPr lang="en-US" sz="1900" kern="1200" dirty="0" smtClean="0"/>
            <a:t>Interpret</a:t>
          </a:r>
          <a:endParaRPr lang="en-US" sz="1900" kern="1200" dirty="0"/>
        </a:p>
      </dsp:txBody>
      <dsp:txXfrm>
        <a:off x="4078592" y="1728917"/>
        <a:ext cx="1520723" cy="2797045"/>
      </dsp:txXfrm>
    </dsp:sp>
    <dsp:sp modelId="{1552A28F-D0F5-4F9F-B003-1CA686566F39}">
      <dsp:nvSpPr>
        <dsp:cNvPr id="0" name=""/>
        <dsp:cNvSpPr/>
      </dsp:nvSpPr>
      <dsp:spPr>
        <a:xfrm>
          <a:off x="5523279" y="1023772"/>
          <a:ext cx="514149" cy="514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C94FD-3245-4224-B4DC-38E7C8183D1E}">
      <dsp:nvSpPr>
        <dsp:cNvPr id="0" name=""/>
        <dsp:cNvSpPr/>
      </dsp:nvSpPr>
      <dsp:spPr>
        <a:xfrm>
          <a:off x="5780354"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844550">
            <a:lnSpc>
              <a:spcPct val="90000"/>
            </a:lnSpc>
            <a:spcBef>
              <a:spcPct val="0"/>
            </a:spcBef>
            <a:spcAft>
              <a:spcPct val="35000"/>
            </a:spcAft>
          </a:pPr>
          <a:r>
            <a:rPr lang="en-US" sz="1900" kern="1200" dirty="0" smtClean="0"/>
            <a:t>Recommend</a:t>
          </a:r>
          <a:endParaRPr lang="en-US" sz="1900" kern="1200" dirty="0"/>
        </a:p>
      </dsp:txBody>
      <dsp:txXfrm>
        <a:off x="5780354" y="1280847"/>
        <a:ext cx="1520723" cy="324511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D9670-F3DF-4AF4-8259-AC186D3EC08A}" type="datetimeFigureOut">
              <a:rPr lang="en-US" smtClean="0"/>
              <a:pPr/>
              <a:t>11/11/2012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BAF3F-0FA6-442F-9872-0BCCE8A255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004169-E55E-4CD1-9992-07290ED1611D}"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4E2D2-EB68-41A8-9E3C-CC5EB428C083}" type="slidenum">
              <a:rPr lang="en-US"/>
              <a:pPr/>
              <a:t>21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endParaRPr lang="en-US"/>
          </a:p>
        </p:txBody>
      </p:sp>
      <p:sp>
        <p:nvSpPr>
          <p:cNvPr id="4" name="Date Placeholder 3"/>
          <p:cNvSpPr>
            <a:spLocks noGrp="1"/>
          </p:cNvSpPr>
          <p:nvPr>
            <p:ph type="dt" sz="half" idx="10"/>
          </p:nvPr>
        </p:nvSpPr>
        <p:spPr>
          <a:xfrm>
            <a:off x="1066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699D23EA-7918-47CD-AD8A-77FC14D9118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356C0-C19D-4697-A7A4-538537733A31}" type="datetimeFigureOut">
              <a:rPr lang="en-US" smtClean="0"/>
              <a:pPr/>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79E58-A4A8-4056-8ED0-D136CCCB3C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356C0-C19D-4697-A7A4-538537733A31}" type="datetimeFigureOut">
              <a:rPr lang="en-US" smtClean="0"/>
              <a:pPr/>
              <a:t>11/11/2012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79E58-A4A8-4056-8ED0-D136CCCB3C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How to Strengthen Farmer Seed System Resilience</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Tom Remington</a:t>
            </a:r>
          </a:p>
          <a:p>
            <a:r>
              <a:rPr lang="en-US" dirty="0" smtClean="0"/>
              <a:t>Catholic Relief Services</a:t>
            </a:r>
          </a:p>
          <a:p>
            <a:r>
              <a:rPr lang="en-US" dirty="0" smtClean="0"/>
              <a:t>TOPS Workshop Washington DC</a:t>
            </a:r>
          </a:p>
          <a:p>
            <a:r>
              <a:rPr lang="en-US" dirty="0" smtClean="0"/>
              <a:t>November  14, 2012</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 </a:t>
            </a:r>
            <a:endParaRPr lang="en-US" dirty="0"/>
          </a:p>
        </p:txBody>
      </p:sp>
      <p:sp>
        <p:nvSpPr>
          <p:cNvPr id="4" name="Text Placeholder 3"/>
          <p:cNvSpPr>
            <a:spLocks noGrp="1"/>
          </p:cNvSpPr>
          <p:nvPr>
            <p:ph type="body" idx="1"/>
          </p:nvPr>
        </p:nvSpPr>
        <p:spPr/>
        <p:txBody>
          <a:bodyPr/>
          <a:lstStyle/>
          <a:p>
            <a:endParaRPr lang="en-US" dirty="0"/>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endParaRPr lang="en-US"/>
          </a:p>
        </p:txBody>
      </p:sp>
      <p:graphicFrame>
        <p:nvGraphicFramePr>
          <p:cNvPr id="8" name="Content Placeholder 7"/>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tremington\Downloads\Productivity Renewal.gif"/>
          <p:cNvPicPr>
            <a:picLocks noChangeAspect="1" noChangeArrowheads="1"/>
          </p:cNvPicPr>
          <p:nvPr/>
        </p:nvPicPr>
        <p:blipFill>
          <a:blip r:embed="rId3" cstate="print"/>
          <a:srcRect/>
          <a:stretch>
            <a:fillRect/>
          </a:stretch>
        </p:blipFill>
        <p:spPr bwMode="auto">
          <a:xfrm>
            <a:off x="533400" y="2133600"/>
            <a:ext cx="4020517" cy="41909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Text Placeholder 2"/>
          <p:cNvSpPr>
            <a:spLocks noGrp="1"/>
          </p:cNvSpPr>
          <p:nvPr>
            <p:ph type="body" idx="1"/>
          </p:nvPr>
        </p:nvSpPr>
        <p:spPr/>
        <p:txBody>
          <a:bodyPr/>
          <a:lstStyle/>
          <a:p>
            <a:pPr algn="ctr"/>
            <a:r>
              <a:rPr lang="en-US" dirty="0" smtClean="0"/>
              <a:t>Trends</a:t>
            </a:r>
            <a:endParaRPr lang="en-US" dirty="0"/>
          </a:p>
        </p:txBody>
      </p:sp>
      <p:sp>
        <p:nvSpPr>
          <p:cNvPr id="5" name="Text Placeholder 4"/>
          <p:cNvSpPr>
            <a:spLocks noGrp="1"/>
          </p:cNvSpPr>
          <p:nvPr>
            <p:ph type="body" sz="quarter" idx="3"/>
          </p:nvPr>
        </p:nvSpPr>
        <p:spPr/>
        <p:txBody>
          <a:bodyPr/>
          <a:lstStyle/>
          <a:p>
            <a:endParaRPr lang="en-US"/>
          </a:p>
        </p:txBody>
      </p:sp>
      <p:graphicFrame>
        <p:nvGraphicFramePr>
          <p:cNvPr id="8" name="Content Placeholder 7"/>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2"/>
          </a:graphicData>
        </a:graphic>
      </p:graphicFrame>
      <p:pic>
        <p:nvPicPr>
          <p:cNvPr id="19458" name="Picture 2" descr="C:\Users\tremington\Downloads\Sustainability Renewal.jpg"/>
          <p:cNvPicPr>
            <a:picLocks noGrp="1" noChangeAspect="1" noChangeArrowheads="1"/>
          </p:cNvPicPr>
          <p:nvPr>
            <p:ph sz="half" idx="2"/>
          </p:nvPr>
        </p:nvPicPr>
        <p:blipFill>
          <a:blip r:embed="rId3" cstate="print"/>
          <a:srcRect/>
          <a:stretch>
            <a:fillRect/>
          </a:stretch>
        </p:blipFill>
        <p:spPr bwMode="auto">
          <a:xfrm>
            <a:off x="457200" y="2992660"/>
            <a:ext cx="4040188" cy="231571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Diversity</a:t>
            </a:r>
            <a:endParaRPr lang="en-US" dirty="0"/>
          </a:p>
        </p:txBody>
      </p:sp>
      <p:pic>
        <p:nvPicPr>
          <p:cNvPr id="2050" name="Picture 2" descr="C:\Users\tremington\Downloads\Diversity Renewal.jpg"/>
          <p:cNvPicPr>
            <a:picLocks noChangeAspect="1" noChangeArrowheads="1"/>
          </p:cNvPicPr>
          <p:nvPr/>
        </p:nvPicPr>
        <p:blipFill>
          <a:blip r:embed="rId2" cstate="print"/>
          <a:srcRect/>
          <a:stretch>
            <a:fillRect/>
          </a:stretch>
        </p:blipFill>
        <p:spPr bwMode="auto">
          <a:xfrm>
            <a:off x="1447800" y="1752600"/>
            <a:ext cx="6350000" cy="4762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sp>
        <p:nvSpPr>
          <p:cNvPr id="3" name="Text Placeholder 2"/>
          <p:cNvSpPr>
            <a:spLocks noGrp="1"/>
          </p:cNvSpPr>
          <p:nvPr>
            <p:ph type="body" idx="1"/>
          </p:nvPr>
        </p:nvSpPr>
        <p:spPr/>
        <p:txBody>
          <a:bodyPr/>
          <a:lstStyle/>
          <a:p>
            <a:pPr algn="ctr"/>
            <a:r>
              <a:rPr lang="en-US" dirty="0" smtClean="0"/>
              <a:t>Shocks</a:t>
            </a:r>
            <a:endParaRPr lang="en-US" dirty="0"/>
          </a:p>
        </p:txBody>
      </p:sp>
      <p:sp>
        <p:nvSpPr>
          <p:cNvPr id="5" name="Text Placeholder 4"/>
          <p:cNvSpPr>
            <a:spLocks noGrp="1"/>
          </p:cNvSpPr>
          <p:nvPr>
            <p:ph type="body" sz="quarter" idx="3"/>
          </p:nvPr>
        </p:nvSpPr>
        <p:spPr/>
        <p:txBody>
          <a:bodyPr/>
          <a:lstStyle/>
          <a:p>
            <a:endParaRPr lang="en-US"/>
          </a:p>
        </p:txBody>
      </p:sp>
      <p:graphicFrame>
        <p:nvGraphicFramePr>
          <p:cNvPr id="8" name="Content Placeholder 7"/>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2"/>
          </a:graphicData>
        </a:graphic>
      </p:graphicFrame>
      <p:pic>
        <p:nvPicPr>
          <p:cNvPr id="18434" name="Picture 2" descr="C:\Users\tremington\Downloads\Stability Renewal.jpg"/>
          <p:cNvPicPr>
            <a:picLocks noGrp="1" noChangeAspect="1" noChangeArrowheads="1"/>
          </p:cNvPicPr>
          <p:nvPr>
            <p:ph sz="half" idx="2"/>
          </p:nvPr>
        </p:nvPicPr>
        <p:blipFill>
          <a:blip r:embed="rId3" cstate="print"/>
          <a:srcRect/>
          <a:stretch>
            <a:fillRect/>
          </a:stretch>
        </p:blipFill>
        <p:spPr bwMode="auto">
          <a:xfrm>
            <a:off x="990600" y="3124200"/>
            <a:ext cx="2330094" cy="21022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a:t>
            </a:r>
            <a:endParaRPr lang="en-US" dirty="0"/>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a:xfrm>
            <a:off x="4645025" y="2220912"/>
            <a:ext cx="4041775" cy="3951288"/>
          </a:xfrm>
        </p:spPr>
        <p:txBody>
          <a:bodyPr/>
          <a:lstStyle/>
          <a:p>
            <a:endParaRPr lang="en-US" dirty="0" smtClean="0"/>
          </a:p>
          <a:p>
            <a:endParaRPr lang="en-US" smtClean="0"/>
          </a:p>
          <a:p>
            <a:r>
              <a:rPr lang="en-US" smtClean="0"/>
              <a:t>Intra-Household</a:t>
            </a:r>
            <a:endParaRPr lang="en-US" dirty="0" smtClean="0"/>
          </a:p>
          <a:p>
            <a:r>
              <a:rPr lang="en-US" dirty="0" smtClean="0"/>
              <a:t>Inter-Household</a:t>
            </a:r>
          </a:p>
          <a:p>
            <a:r>
              <a:rPr lang="en-US" dirty="0" smtClean="0"/>
              <a:t>Gender</a:t>
            </a:r>
            <a:endParaRPr lang="en-US" dirty="0"/>
          </a:p>
        </p:txBody>
      </p:sp>
      <p:pic>
        <p:nvPicPr>
          <p:cNvPr id="7169" name="Picture 1" descr="C:\Users\tremington\Downloads\Inequity Renewal.jpg"/>
          <p:cNvPicPr>
            <a:picLocks noGrp="1" noChangeAspect="1" noChangeArrowheads="1"/>
          </p:cNvPicPr>
          <p:nvPr>
            <p:ph sz="half" idx="2"/>
          </p:nvPr>
        </p:nvPicPr>
        <p:blipFill>
          <a:blip r:embed="rId2" cstate="print"/>
          <a:srcRect/>
          <a:stretch>
            <a:fillRect/>
          </a:stretch>
        </p:blipFill>
        <p:spPr bwMode="auto">
          <a:xfrm>
            <a:off x="457200" y="2659689"/>
            <a:ext cx="4040188" cy="298165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a:t>
            </a: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a:xfrm>
            <a:off x="457200" y="2174875"/>
            <a:ext cx="2895600" cy="3951288"/>
          </a:xfrm>
        </p:spPr>
        <p:txBody>
          <a:bodyPr/>
          <a:lstStyle/>
          <a:p>
            <a:r>
              <a:rPr lang="en-US" dirty="0" smtClean="0"/>
              <a:t>Independence</a:t>
            </a:r>
          </a:p>
          <a:p>
            <a:r>
              <a:rPr lang="en-US" dirty="0" smtClean="0"/>
              <a:t>Self Sufficiency</a:t>
            </a:r>
          </a:p>
          <a:p>
            <a:r>
              <a:rPr lang="en-US" dirty="0" smtClean="0"/>
              <a:t>Freedom</a:t>
            </a:r>
          </a:p>
          <a:p>
            <a:r>
              <a:rPr lang="en-US" dirty="0" smtClean="0"/>
              <a:t>Choice</a:t>
            </a:r>
            <a:endParaRPr lang="en-US" dirty="0"/>
          </a:p>
        </p:txBody>
      </p:sp>
      <p:sp>
        <p:nvSpPr>
          <p:cNvPr id="5" name="Text Placeholder 4"/>
          <p:cNvSpPr>
            <a:spLocks noGrp="1"/>
          </p:cNvSpPr>
          <p:nvPr>
            <p:ph type="body" sz="quarter" idx="3"/>
          </p:nvPr>
        </p:nvSpPr>
        <p:spPr/>
        <p:txBody>
          <a:bodyPr/>
          <a:lstStyle/>
          <a:p>
            <a:endParaRPr lang="en-US"/>
          </a:p>
        </p:txBody>
      </p:sp>
      <p:pic>
        <p:nvPicPr>
          <p:cNvPr id="3073" name="Picture 1" descr="C:\Users\tremington\Downloads\choice Renewal.jpg"/>
          <p:cNvPicPr>
            <a:picLocks noGrp="1" noChangeAspect="1" noChangeArrowheads="1"/>
          </p:cNvPicPr>
          <p:nvPr>
            <p:ph sz="quarter" idx="4"/>
          </p:nvPr>
        </p:nvPicPr>
        <p:blipFill>
          <a:blip r:embed="rId2" cstate="print"/>
          <a:srcRect/>
          <a:stretch>
            <a:fillRect/>
          </a:stretch>
        </p:blipFill>
        <p:spPr bwMode="auto">
          <a:xfrm>
            <a:off x="4114800" y="1725628"/>
            <a:ext cx="4457778" cy="43703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ds"/>
          <p:cNvPicPr>
            <a:picLocks noChangeAspect="1" noChangeArrowheads="1"/>
          </p:cNvPicPr>
          <p:nvPr/>
        </p:nvPicPr>
        <p:blipFill>
          <a:blip r:embed="rId2" cstate="print"/>
          <a:srcRect/>
          <a:stretch>
            <a:fillRect/>
          </a:stretch>
        </p:blipFill>
        <p:spPr bwMode="auto">
          <a:xfrm>
            <a:off x="1828800" y="1752600"/>
            <a:ext cx="5588000" cy="4191000"/>
          </a:xfrm>
          <a:prstGeom prst="rect">
            <a:avLst/>
          </a:prstGeom>
          <a:noFill/>
        </p:spPr>
      </p:pic>
      <p:sp>
        <p:nvSpPr>
          <p:cNvPr id="13" name="Title 12"/>
          <p:cNvSpPr>
            <a:spLocks noGrp="1"/>
          </p:cNvSpPr>
          <p:nvPr>
            <p:ph type="title"/>
          </p:nvPr>
        </p:nvSpPr>
        <p:spPr/>
        <p:txBody>
          <a:bodyPr/>
          <a:lstStyle/>
          <a:p>
            <a:r>
              <a:rPr lang="en-US" dirty="0" smtClean="0"/>
              <a:t>Understanding Seed Systems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Seed System Security </a:t>
            </a:r>
            <a:br>
              <a:rPr lang="en-US" dirty="0" smtClean="0"/>
            </a:br>
            <a:r>
              <a:rPr lang="en-US" dirty="0" smtClean="0"/>
              <a:t>Description &amp; Diagnosis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 &amp; Sustainability</a:t>
            </a:r>
            <a:endParaRPr lang="en-US" dirty="0"/>
          </a:p>
        </p:txBody>
      </p:sp>
      <p:sp>
        <p:nvSpPr>
          <p:cNvPr id="4" name="Text Placeholder 3"/>
          <p:cNvSpPr>
            <a:spLocks noGrp="1"/>
          </p:cNvSpPr>
          <p:nvPr>
            <p:ph type="body" idx="1"/>
          </p:nvPr>
        </p:nvSpPr>
        <p:spPr/>
        <p:txBody>
          <a:bodyPr/>
          <a:lstStyle/>
          <a:p>
            <a:r>
              <a:rPr lang="en-US" dirty="0" smtClean="0"/>
              <a:t>More than Varieties &amp; Seed</a:t>
            </a:r>
            <a:endParaRPr lang="en-US" dirty="0"/>
          </a:p>
        </p:txBody>
      </p:sp>
      <p:sp>
        <p:nvSpPr>
          <p:cNvPr id="5" name="Content Placeholder 4"/>
          <p:cNvSpPr>
            <a:spLocks noGrp="1"/>
          </p:cNvSpPr>
          <p:nvPr>
            <p:ph sz="half" idx="2"/>
          </p:nvPr>
        </p:nvSpPr>
        <p:spPr/>
        <p:txBody>
          <a:bodyPr/>
          <a:lstStyle/>
          <a:p>
            <a:endParaRPr lang="en-US" dirty="0" smtClean="0"/>
          </a:p>
          <a:p>
            <a:r>
              <a:rPr lang="en-US" dirty="0" smtClean="0"/>
              <a:t>Integrated Nutrient Management</a:t>
            </a:r>
          </a:p>
          <a:p>
            <a:r>
              <a:rPr lang="en-US" dirty="0" smtClean="0"/>
              <a:t>Irrigation &amp; Drainage</a:t>
            </a:r>
          </a:p>
          <a:p>
            <a:r>
              <a:rPr lang="en-US" dirty="0" smtClean="0"/>
              <a:t>Pest &amp; Disease Control</a:t>
            </a:r>
          </a:p>
          <a:p>
            <a:r>
              <a:rPr lang="en-US" dirty="0" smtClean="0"/>
              <a:t>Storage</a:t>
            </a:r>
          </a:p>
          <a:p>
            <a:r>
              <a:rPr lang="en-US" dirty="0" smtClean="0"/>
              <a:t>Marketing</a:t>
            </a:r>
            <a:endParaRPr lang="en-US" dirty="0"/>
          </a:p>
        </p:txBody>
      </p:sp>
      <p:sp>
        <p:nvSpPr>
          <p:cNvPr id="6" name="Text Placeholder 5"/>
          <p:cNvSpPr>
            <a:spLocks noGrp="1"/>
          </p:cNvSpPr>
          <p:nvPr>
            <p:ph type="body" sz="quarter" idx="3"/>
          </p:nvPr>
        </p:nvSpPr>
        <p:spPr/>
        <p:txBody>
          <a:bodyPr/>
          <a:lstStyle/>
          <a:p>
            <a:pPr algn="ctr"/>
            <a:r>
              <a:rPr lang="en-US" dirty="0" smtClean="0"/>
              <a:t>Fertilizer Use</a:t>
            </a:r>
            <a:endParaRPr lang="en-US" dirty="0"/>
          </a:p>
        </p:txBody>
      </p:sp>
      <p:graphicFrame>
        <p:nvGraphicFramePr>
          <p:cNvPr id="8" name="Content Placeholder 7"/>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&amp; Stability</a:t>
            </a: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457200" y="2174875"/>
            <a:ext cx="2895600" cy="3951288"/>
          </a:xfrm>
        </p:spPr>
        <p:txBody>
          <a:bodyPr>
            <a:normAutofit fontScale="92500" lnSpcReduction="10000"/>
          </a:bodyPr>
          <a:lstStyle/>
          <a:p>
            <a:r>
              <a:rPr lang="en-US" dirty="0" smtClean="0"/>
              <a:t>Farming System</a:t>
            </a:r>
          </a:p>
          <a:p>
            <a:pPr lvl="1"/>
            <a:r>
              <a:rPr lang="en-US" dirty="0" smtClean="0"/>
              <a:t>Integrated crops and animals</a:t>
            </a:r>
          </a:p>
          <a:p>
            <a:r>
              <a:rPr lang="en-US" dirty="0" smtClean="0"/>
              <a:t>Cropping System</a:t>
            </a:r>
          </a:p>
          <a:p>
            <a:pPr lvl="1"/>
            <a:r>
              <a:rPr lang="en-US" dirty="0" smtClean="0"/>
              <a:t>Multi- &amp; inter-cropping</a:t>
            </a:r>
          </a:p>
          <a:p>
            <a:r>
              <a:rPr lang="en-US" dirty="0" smtClean="0"/>
              <a:t>Variety</a:t>
            </a:r>
          </a:p>
          <a:p>
            <a:pPr lvl="1"/>
            <a:r>
              <a:rPr lang="en-US" dirty="0" smtClean="0"/>
              <a:t>Addition &amp; substitution </a:t>
            </a:r>
          </a:p>
          <a:p>
            <a:r>
              <a:rPr lang="en-US" dirty="0" smtClean="0"/>
              <a:t>Seed</a:t>
            </a:r>
          </a:p>
          <a:p>
            <a:pPr lvl="1"/>
            <a:r>
              <a:rPr lang="en-US" dirty="0" smtClean="0"/>
              <a:t>Ensuring m</a:t>
            </a:r>
            <a:r>
              <a:rPr lang="en-US" dirty="0" smtClean="0"/>
              <a:t>ultiple </a:t>
            </a:r>
            <a:r>
              <a:rPr lang="en-US" dirty="0" smtClean="0"/>
              <a:t>sources</a:t>
            </a:r>
            <a:endParaRPr lang="en-US" dirty="0"/>
          </a:p>
        </p:txBody>
      </p:sp>
      <p:sp>
        <p:nvSpPr>
          <p:cNvPr id="5" name="Text Placeholder 4"/>
          <p:cNvSpPr>
            <a:spLocks noGrp="1"/>
          </p:cNvSpPr>
          <p:nvPr>
            <p:ph type="body" sz="quarter" idx="3"/>
          </p:nvPr>
        </p:nvSpPr>
        <p:spPr/>
        <p:txBody>
          <a:bodyPr/>
          <a:lstStyle/>
          <a:p>
            <a:endParaRPr lang="en-US"/>
          </a:p>
        </p:txBody>
      </p:sp>
      <p:pic>
        <p:nvPicPr>
          <p:cNvPr id="7" name="Picture 2" descr="http://agritech.tnau.ac.in/agriculture/agri_majorareas_ifs_farmingsystemresearchl_clip_image012.jpg"/>
          <p:cNvPicPr>
            <a:picLocks noGrp="1" noChangeAspect="1" noChangeArrowheads="1"/>
          </p:cNvPicPr>
          <p:nvPr>
            <p:ph sz="quarter" idx="4"/>
          </p:nvPr>
        </p:nvPicPr>
        <p:blipFill>
          <a:blip r:embed="rId2" cstate="print"/>
          <a:srcRect/>
          <a:stretch>
            <a:fillRect/>
          </a:stretch>
        </p:blipFill>
        <p:spPr bwMode="auto">
          <a:xfrm>
            <a:off x="3474655" y="3015036"/>
            <a:ext cx="5212145" cy="29285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R</a:t>
            </a:r>
            <a:r>
              <a:rPr lang="en-US" dirty="0" smtClean="0"/>
              <a:t>esilience</a:t>
            </a:r>
            <a:r>
              <a:rPr lang="en-US" dirty="0" smtClean="0"/>
              <a:t> Relevant</a:t>
            </a:r>
            <a:endParaRPr lang="en-US" dirty="0"/>
          </a:p>
        </p:txBody>
      </p:sp>
      <p:sp>
        <p:nvSpPr>
          <p:cNvPr id="3" name="Rectangle 2"/>
          <p:cNvSpPr/>
          <p:nvPr/>
        </p:nvSpPr>
        <p:spPr>
          <a:xfrm>
            <a:off x="609600" y="2035076"/>
            <a:ext cx="8153400" cy="2308324"/>
          </a:xfrm>
          <a:prstGeom prst="rect">
            <a:avLst/>
          </a:prstGeom>
        </p:spPr>
        <p:txBody>
          <a:bodyPr wrap="square">
            <a:spAutoFit/>
          </a:bodyPr>
          <a:lstStyle/>
          <a:p>
            <a:r>
              <a:rPr lang="en-US" sz="2400" dirty="0" smtClean="0"/>
              <a:t>The resilience debate has been dominated by an abstract discussion about how aid agencies should describe their work. In order to give more meaningful support to people whose livelihoods are precarious, far more understanding is needed about what kind of support is most effective and how this can best be delivered.</a:t>
            </a:r>
            <a:endParaRPr lang="en-US" sz="2400" dirty="0"/>
          </a:p>
        </p:txBody>
      </p:sp>
      <p:sp>
        <p:nvSpPr>
          <p:cNvPr id="4" name="TextBox 3"/>
          <p:cNvSpPr txBox="1"/>
          <p:nvPr/>
        </p:nvSpPr>
        <p:spPr>
          <a:xfrm>
            <a:off x="1143000" y="4876800"/>
            <a:ext cx="3632148" cy="369332"/>
          </a:xfrm>
          <a:prstGeom prst="rect">
            <a:avLst/>
          </a:prstGeom>
          <a:noFill/>
        </p:spPr>
        <p:txBody>
          <a:bodyPr wrap="none" rtlCol="0">
            <a:spAutoFit/>
          </a:bodyPr>
          <a:lstStyle/>
          <a:p>
            <a:r>
              <a:rPr lang="en-US" dirty="0" smtClean="0"/>
              <a:t>HPG Policy Brief 49  September 2012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&amp; Autonomy</a:t>
            </a: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457200" y="2174875"/>
            <a:ext cx="2971800" cy="3951288"/>
          </a:xfrm>
        </p:spPr>
        <p:txBody>
          <a:bodyPr>
            <a:normAutofit fontScale="92500" lnSpcReduction="10000"/>
          </a:bodyPr>
          <a:lstStyle/>
          <a:p>
            <a:r>
              <a:rPr lang="en-US" dirty="0" smtClean="0"/>
              <a:t>Farmers at the center as seed managers</a:t>
            </a:r>
          </a:p>
          <a:p>
            <a:r>
              <a:rPr lang="en-US" dirty="0" smtClean="0"/>
              <a:t>Farmer customer segmentation</a:t>
            </a:r>
          </a:p>
          <a:p>
            <a:r>
              <a:rPr lang="en-US" dirty="0" smtClean="0"/>
              <a:t>Critical role of women</a:t>
            </a:r>
          </a:p>
          <a:p>
            <a:r>
              <a:rPr lang="en-US" dirty="0" smtClean="0"/>
              <a:t>Access &amp; choice:</a:t>
            </a:r>
          </a:p>
          <a:p>
            <a:pPr lvl="1"/>
            <a:r>
              <a:rPr lang="en-US" dirty="0" smtClean="0"/>
              <a:t>Own saved seed</a:t>
            </a:r>
          </a:p>
          <a:p>
            <a:pPr lvl="1"/>
            <a:r>
              <a:rPr lang="en-US" dirty="0" smtClean="0"/>
              <a:t>Social network</a:t>
            </a:r>
          </a:p>
          <a:p>
            <a:pPr lvl="1"/>
            <a:r>
              <a:rPr lang="en-US" dirty="0" smtClean="0"/>
              <a:t>Market</a:t>
            </a:r>
          </a:p>
          <a:p>
            <a:pPr lvl="1"/>
            <a:r>
              <a:rPr lang="en-US" dirty="0" smtClean="0"/>
              <a:t>Commercial</a:t>
            </a:r>
            <a:endParaRPr lang="en-US" dirty="0"/>
          </a:p>
        </p:txBody>
      </p:sp>
      <p:sp>
        <p:nvSpPr>
          <p:cNvPr id="5" name="Text Placeholder 4"/>
          <p:cNvSpPr>
            <a:spLocks noGrp="1"/>
          </p:cNvSpPr>
          <p:nvPr>
            <p:ph type="body" sz="quarter" idx="3"/>
          </p:nvPr>
        </p:nvSpPr>
        <p:spPr/>
        <p:txBody>
          <a:bodyPr/>
          <a:lstStyle/>
          <a:p>
            <a:endParaRPr lang="en-US"/>
          </a:p>
        </p:txBody>
      </p:sp>
      <p:pic>
        <p:nvPicPr>
          <p:cNvPr id="7" name="Picture 4" descr="http://farm7.staticflickr.com/6117/6299033202_44004923ce.jpg"/>
          <p:cNvPicPr>
            <a:picLocks noGrp="1" noChangeAspect="1" noChangeArrowheads="1"/>
          </p:cNvPicPr>
          <p:nvPr>
            <p:ph sz="quarter" idx="4"/>
          </p:nvPr>
        </p:nvPicPr>
        <p:blipFill>
          <a:blip r:embed="rId2" cstate="print"/>
          <a:srcRect/>
          <a:stretch>
            <a:fillRect/>
          </a:stretch>
        </p:blipFill>
        <p:spPr bwMode="auto">
          <a:xfrm>
            <a:off x="3506453" y="2808649"/>
            <a:ext cx="5180347" cy="343975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smtClean="0"/>
              <a:t>Supporting and Empowering </a:t>
            </a:r>
            <a:br>
              <a:rPr lang="en-US" dirty="0" smtClean="0"/>
            </a:br>
            <a:r>
              <a:rPr lang="en-US" dirty="0" smtClean="0"/>
              <a:t>Farmer Seed Managers</a:t>
            </a:r>
            <a:endParaRPr lang="en-US" dirty="0"/>
          </a:p>
        </p:txBody>
      </p:sp>
      <p:sp>
        <p:nvSpPr>
          <p:cNvPr id="9219" name="Rectangle 3"/>
          <p:cNvSpPr>
            <a:spLocks noGrp="1" noChangeArrowheads="1"/>
          </p:cNvSpPr>
          <p:nvPr>
            <p:ph type="body" idx="1"/>
          </p:nvPr>
        </p:nvSpPr>
        <p:spPr/>
        <p:txBody>
          <a:bodyPr>
            <a:normAutofit/>
          </a:bodyPr>
          <a:lstStyle/>
          <a:p>
            <a:pPr>
              <a:buNone/>
            </a:pPr>
            <a:endParaRPr lang="en-US" sz="2800" dirty="0"/>
          </a:p>
        </p:txBody>
      </p:sp>
      <p:sp>
        <p:nvSpPr>
          <p:cNvPr id="13" name="Content Placeholder 12"/>
          <p:cNvSpPr>
            <a:spLocks noGrp="1"/>
          </p:cNvSpPr>
          <p:nvPr>
            <p:ph sz="half" idx="2"/>
          </p:nvPr>
        </p:nvSpPr>
        <p:spPr/>
        <p:txBody>
          <a:bodyPr>
            <a:normAutofit lnSpcReduction="10000"/>
          </a:bodyPr>
          <a:lstStyle/>
          <a:p>
            <a:pPr>
              <a:buNone/>
            </a:pPr>
            <a:r>
              <a:rPr lang="en-US" i="1" dirty="0" smtClean="0"/>
              <a:t>	Once farmers have the variety, the economic gains from using certified seed of the self pollinated crops usually does not justify the investment.  Moreover, certified seed is not always better quality than the seed reproduced by a farmer </a:t>
            </a:r>
          </a:p>
          <a:p>
            <a:pPr>
              <a:buNone/>
            </a:pPr>
            <a:r>
              <a:rPr lang="en-US" i="1" dirty="0" smtClean="0"/>
              <a:t>	(</a:t>
            </a:r>
            <a:r>
              <a:rPr lang="en-US" i="1" dirty="0" err="1" smtClean="0"/>
              <a:t>Almekinders</a:t>
            </a:r>
            <a:r>
              <a:rPr lang="en-US" i="1" dirty="0" smtClean="0"/>
              <a:t> &amp; Louwaars, 1999)</a:t>
            </a:r>
            <a:endParaRPr lang="en-US" dirty="0" smtClean="0"/>
          </a:p>
          <a:p>
            <a:endParaRPr lang="en-US" dirty="0"/>
          </a:p>
        </p:txBody>
      </p:sp>
      <p:sp>
        <p:nvSpPr>
          <p:cNvPr id="14" name="Text Placeholder 13"/>
          <p:cNvSpPr>
            <a:spLocks noGrp="1"/>
          </p:cNvSpPr>
          <p:nvPr>
            <p:ph type="body" sz="quarter" idx="3"/>
          </p:nvPr>
        </p:nvSpPr>
        <p:spPr/>
        <p:txBody>
          <a:bodyPr/>
          <a:lstStyle/>
          <a:p>
            <a:endParaRPr lang="en-US"/>
          </a:p>
        </p:txBody>
      </p:sp>
      <p:pic>
        <p:nvPicPr>
          <p:cNvPr id="2050" name="Picture 2" descr="C:\Users\tremington\AppData\Local\Microsoft\Windows\Temporary Internet Files\Content.Outlook\XJBAVAOQ\Children - Kinju - Kayanza.JPG"/>
          <p:cNvPicPr>
            <a:picLocks noGrp="1" noChangeAspect="1" noChangeArrowheads="1"/>
          </p:cNvPicPr>
          <p:nvPr>
            <p:ph sz="quarter" idx="4"/>
          </p:nvPr>
        </p:nvPicPr>
        <p:blipFill>
          <a:blip r:embed="rId3" cstate="print"/>
          <a:srcRect/>
          <a:stretch>
            <a:fillRect/>
          </a:stretch>
        </p:blipFill>
        <p:spPr bwMode="auto">
          <a:xfrm>
            <a:off x="4661153" y="2220912"/>
            <a:ext cx="4009518" cy="3951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Conclusions</a:t>
            </a:r>
            <a:endParaRPr lang="en-US" dirty="0"/>
          </a:p>
        </p:txBody>
      </p:sp>
      <p:sp>
        <p:nvSpPr>
          <p:cNvPr id="8" name="Content Placeholder 7"/>
          <p:cNvSpPr>
            <a:spLocks noGrp="1"/>
          </p:cNvSpPr>
          <p:nvPr>
            <p:ph idx="1"/>
          </p:nvPr>
        </p:nvSpPr>
        <p:spPr/>
        <p:txBody>
          <a:bodyPr/>
          <a:lstStyle/>
          <a:p>
            <a:r>
              <a:rPr lang="en-US" dirty="0" smtClean="0"/>
              <a:t>Resilience is the right approach</a:t>
            </a:r>
          </a:p>
          <a:p>
            <a:r>
              <a:rPr lang="en-US" dirty="0" smtClean="0"/>
              <a:t>There is a need to go beyond defining to applying resilience in practice</a:t>
            </a:r>
          </a:p>
          <a:p>
            <a:r>
              <a:rPr lang="en-US" dirty="0" smtClean="0"/>
              <a:t>Strengthening seed systems can increase resilience</a:t>
            </a:r>
          </a:p>
          <a:p>
            <a:r>
              <a:rPr lang="en-US" dirty="0" smtClean="0"/>
              <a:t>Resilience needs to be applied to other </a:t>
            </a:r>
            <a:r>
              <a:rPr lang="en-US" smtClean="0"/>
              <a:t>agricultural subsectors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Shocks and Stresses Impact </a:t>
            </a:r>
            <a:br>
              <a:rPr lang="en-US" dirty="0" smtClean="0"/>
            </a:br>
            <a:r>
              <a:rPr lang="en-US" dirty="0" smtClean="0"/>
              <a:t>Farmer Seed Systems</a:t>
            </a:r>
            <a:endParaRPr lang="en-US" dirty="0"/>
          </a:p>
        </p:txBody>
      </p:sp>
      <p:sp>
        <p:nvSpPr>
          <p:cNvPr id="3" name="Content Placeholder 2"/>
          <p:cNvSpPr>
            <a:spLocks noGrp="1"/>
          </p:cNvSpPr>
          <p:nvPr>
            <p:ph sz="half" idx="1"/>
          </p:nvPr>
        </p:nvSpPr>
        <p:spPr/>
        <p:txBody>
          <a:bodyPr/>
          <a:lstStyle/>
          <a:p>
            <a:r>
              <a:rPr lang="en-US" dirty="0" smtClean="0"/>
              <a:t>Drought</a:t>
            </a:r>
          </a:p>
          <a:p>
            <a:r>
              <a:rPr lang="en-US" dirty="0" smtClean="0"/>
              <a:t>Flood</a:t>
            </a:r>
          </a:p>
          <a:p>
            <a:r>
              <a:rPr lang="en-US" dirty="0" smtClean="0"/>
              <a:t>Conflict</a:t>
            </a:r>
          </a:p>
          <a:p>
            <a:r>
              <a:rPr lang="en-US" dirty="0" smtClean="0"/>
              <a:t>Pests &amp; Diseases</a:t>
            </a:r>
            <a:endParaRPr lang="en-US" dirty="0"/>
          </a:p>
        </p:txBody>
      </p:sp>
      <p:pic>
        <p:nvPicPr>
          <p:cNvPr id="1026" name="Picture 2" descr="C:\Users\tremington\Downloads\Renewal Flood.jpg"/>
          <p:cNvPicPr>
            <a:picLocks noGrp="1" noChangeAspect="1" noChangeArrowheads="1"/>
          </p:cNvPicPr>
          <p:nvPr>
            <p:ph sz="half" idx="2"/>
          </p:nvPr>
        </p:nvPicPr>
        <p:blipFill>
          <a:blip r:embed="rId2" cstate="print"/>
          <a:srcRect/>
          <a:stretch>
            <a:fillRect/>
          </a:stretch>
        </p:blipFill>
        <p:spPr bwMode="auto">
          <a:xfrm>
            <a:off x="4648200" y="2516981"/>
            <a:ext cx="4038600" cy="2692400"/>
          </a:xfrm>
          <a:prstGeom prst="rect">
            <a:avLst/>
          </a:prstGeom>
          <a:noFill/>
        </p:spPr>
      </p:pic>
      <p:pic>
        <p:nvPicPr>
          <p:cNvPr id="1028" name="Picture 4" descr="http://graphics8.nytimes.com/images/2007/12/17/timestopics/topics_drought_395/topics_drought_395-sfSpan.jpg"/>
          <p:cNvPicPr>
            <a:picLocks noChangeAspect="1" noChangeArrowheads="1"/>
          </p:cNvPicPr>
          <p:nvPr/>
        </p:nvPicPr>
        <p:blipFill>
          <a:blip r:embed="rId3" cstate="print"/>
          <a:srcRect/>
          <a:stretch>
            <a:fillRect/>
          </a:stretch>
        </p:blipFill>
        <p:spPr bwMode="auto">
          <a:xfrm>
            <a:off x="457200" y="3943350"/>
            <a:ext cx="3762375" cy="2381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Questions</a:t>
            </a:r>
            <a:endParaRPr lang="en-US" dirty="0"/>
          </a:p>
        </p:txBody>
      </p:sp>
      <p:sp>
        <p:nvSpPr>
          <p:cNvPr id="3" name="Content Placeholder 2"/>
          <p:cNvSpPr>
            <a:spLocks noGrp="1"/>
          </p:cNvSpPr>
          <p:nvPr>
            <p:ph sz="half" idx="1"/>
          </p:nvPr>
        </p:nvSpPr>
        <p:spPr>
          <a:xfrm>
            <a:off x="457200" y="1600200"/>
            <a:ext cx="3505200" cy="4525963"/>
          </a:xfrm>
        </p:spPr>
        <p:txBody>
          <a:bodyPr>
            <a:normAutofit/>
          </a:bodyPr>
          <a:lstStyle/>
          <a:p>
            <a:r>
              <a:rPr lang="en-US" dirty="0" smtClean="0"/>
              <a:t>What are ‘seed systems’?</a:t>
            </a:r>
          </a:p>
          <a:p>
            <a:r>
              <a:rPr lang="en-US" dirty="0" smtClean="0"/>
              <a:t>What is ‘seed security’?</a:t>
            </a:r>
          </a:p>
          <a:p>
            <a:r>
              <a:rPr lang="en-US" dirty="0" smtClean="0"/>
              <a:t>What is ‘resilience’?</a:t>
            </a:r>
          </a:p>
          <a:p>
            <a:r>
              <a:rPr lang="en-US" dirty="0" smtClean="0"/>
              <a:t>How can seed systems be made more resilient?</a:t>
            </a:r>
          </a:p>
          <a:p>
            <a:pPr>
              <a:buNone/>
            </a:pPr>
            <a:endParaRPr lang="en-US" dirty="0" smtClean="0"/>
          </a:p>
          <a:p>
            <a:endParaRPr lang="en-US" dirty="0" smtClean="0"/>
          </a:p>
          <a:p>
            <a:endParaRPr lang="en-US" dirty="0"/>
          </a:p>
        </p:txBody>
      </p:sp>
      <p:pic>
        <p:nvPicPr>
          <p:cNvPr id="11265" name="Picture 1" descr="C:\Users\tremington\Downloads\Renewal CIAT.jpg"/>
          <p:cNvPicPr>
            <a:picLocks noGrp="1" noChangeAspect="1" noChangeArrowheads="1"/>
          </p:cNvPicPr>
          <p:nvPr>
            <p:ph sz="half" idx="2"/>
          </p:nvPr>
        </p:nvPicPr>
        <p:blipFill>
          <a:blip r:embed="rId2" cstate="print"/>
          <a:srcRect/>
          <a:stretch>
            <a:fillRect/>
          </a:stretch>
        </p:blipFill>
        <p:spPr bwMode="auto">
          <a:xfrm>
            <a:off x="4343400" y="2319978"/>
            <a:ext cx="4309671" cy="28616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Seed System?</a:t>
            </a:r>
            <a:endParaRPr lang="en-US" dirty="0"/>
          </a:p>
        </p:txBody>
      </p:sp>
      <p:sp>
        <p:nvSpPr>
          <p:cNvPr id="6" name="Text Placeholder 5"/>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normAutofit lnSpcReduction="10000"/>
          </a:bodyPr>
          <a:lstStyle/>
          <a:p>
            <a:r>
              <a:rPr lang="en-US" dirty="0" smtClean="0"/>
              <a:t>Both botanical and </a:t>
            </a:r>
            <a:r>
              <a:rPr lang="en-US" dirty="0" err="1" smtClean="0"/>
              <a:t>vegetatively</a:t>
            </a:r>
            <a:r>
              <a:rPr lang="en-US" dirty="0" smtClean="0"/>
              <a:t> propagated</a:t>
            </a:r>
          </a:p>
          <a:p>
            <a:r>
              <a:rPr lang="en-US" dirty="0" smtClean="0"/>
              <a:t>Interconnected rather than linear</a:t>
            </a:r>
          </a:p>
          <a:p>
            <a:r>
              <a:rPr lang="en-US" dirty="0" smtClean="0"/>
              <a:t>Seed intimately integrated with production</a:t>
            </a:r>
          </a:p>
          <a:p>
            <a:r>
              <a:rPr lang="en-US" dirty="0" smtClean="0"/>
              <a:t>Widely variable – within and between cropping systems</a:t>
            </a:r>
          </a:p>
          <a:p>
            <a:r>
              <a:rPr lang="en-US" dirty="0" smtClean="0"/>
              <a:t>Women play a critical role</a:t>
            </a:r>
            <a:endParaRPr lang="en-US" dirty="0"/>
          </a:p>
        </p:txBody>
      </p:sp>
      <p:sp>
        <p:nvSpPr>
          <p:cNvPr id="7" name="Text Placeholder 6"/>
          <p:cNvSpPr>
            <a:spLocks noGrp="1"/>
          </p:cNvSpPr>
          <p:nvPr>
            <p:ph type="body" sz="quarter" idx="3"/>
          </p:nvPr>
        </p:nvSpPr>
        <p:spPr/>
        <p:txBody>
          <a:bodyPr/>
          <a:lstStyle/>
          <a:p>
            <a:endParaRPr lang="en-US" dirty="0"/>
          </a:p>
        </p:txBody>
      </p:sp>
      <p:pic>
        <p:nvPicPr>
          <p:cNvPr id="9" name="Picture 2" descr="http://www.helium.com/spresources/summarypage_images/00/12/33/seed_HA%5b1%5d123316.jpg"/>
          <p:cNvPicPr>
            <a:picLocks noGrp="1" noChangeAspect="1" noChangeArrowheads="1"/>
          </p:cNvPicPr>
          <p:nvPr>
            <p:ph sz="quarter" idx="4"/>
          </p:nvPr>
        </p:nvPicPr>
        <p:blipFill>
          <a:blip r:embed="rId2" cstate="print"/>
          <a:srcRect/>
          <a:stretch>
            <a:fillRect/>
          </a:stretch>
        </p:blipFill>
        <p:spPr bwMode="auto">
          <a:xfrm>
            <a:off x="5029200" y="2209800"/>
            <a:ext cx="3175000" cy="3187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Seed Security </a:t>
            </a:r>
            <a:br>
              <a:rPr lang="en-US" dirty="0" smtClean="0"/>
            </a:br>
            <a:r>
              <a:rPr lang="en-US" dirty="0" smtClean="0"/>
              <a:t>Conceptual Framework</a:t>
            </a:r>
            <a:endParaRPr lang="en-US" dirty="0"/>
          </a:p>
        </p:txBody>
      </p:sp>
      <p:graphicFrame>
        <p:nvGraphicFramePr>
          <p:cNvPr id="5" name="Table Placeholder 4"/>
          <p:cNvGraphicFramePr>
            <a:graphicFrameLocks noGrp="1"/>
          </p:cNvGraphicFramePr>
          <p:nvPr>
            <p:ph type="tbl" idx="1"/>
          </p:nvPr>
        </p:nvGraphicFramePr>
        <p:xfrm>
          <a:off x="1066800" y="1858675"/>
          <a:ext cx="7543800" cy="4495799"/>
        </p:xfrm>
        <a:graphic>
          <a:graphicData uri="http://schemas.openxmlformats.org/drawingml/2006/table">
            <a:tbl>
              <a:tblPr firstRow="1" bandRow="1">
                <a:tableStyleId>{5C22544A-7EE6-4342-B048-85BDC9FD1C3A}</a:tableStyleId>
              </a:tblPr>
              <a:tblGrid>
                <a:gridCol w="2438400"/>
                <a:gridCol w="5105400"/>
              </a:tblGrid>
              <a:tr h="740785">
                <a:tc>
                  <a:txBody>
                    <a:bodyPr/>
                    <a:lstStyle/>
                    <a:p>
                      <a:pPr algn="ctr"/>
                      <a:r>
                        <a:rPr lang="en-US" sz="3600" b="1" dirty="0" smtClean="0"/>
                        <a:t>Parameter</a:t>
                      </a:r>
                      <a:endParaRPr lang="en-US" sz="3600" b="1" dirty="0"/>
                    </a:p>
                  </a:txBody>
                  <a:tcPr/>
                </a:tc>
                <a:tc>
                  <a:txBody>
                    <a:bodyPr/>
                    <a:lstStyle/>
                    <a:p>
                      <a:pPr algn="ctr"/>
                      <a:r>
                        <a:rPr lang="en-US" sz="3600" b="1" dirty="0" smtClean="0"/>
                        <a:t>Description</a:t>
                      </a:r>
                      <a:endParaRPr lang="en-US" sz="3600" b="1" dirty="0"/>
                    </a:p>
                  </a:txBody>
                  <a:tcPr/>
                </a:tc>
              </a:tr>
              <a:tr h="791874">
                <a:tc>
                  <a:txBody>
                    <a:bodyPr/>
                    <a:lstStyle/>
                    <a:p>
                      <a:r>
                        <a:rPr lang="en-US" sz="2400" b="1" dirty="0" smtClean="0">
                          <a:latin typeface="+mj-lt"/>
                        </a:rPr>
                        <a:t>Availability</a:t>
                      </a:r>
                      <a:endParaRPr lang="en-US" sz="2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mj-lt"/>
                        </a:rPr>
                        <a:t>Sufficient quantity of seed of appropriate crops available  in proximity in time for planting</a:t>
                      </a:r>
                    </a:p>
                  </a:txBody>
                  <a:tcPr/>
                </a:tc>
              </a:tr>
              <a:tr h="740785">
                <a:tc>
                  <a:txBody>
                    <a:bodyPr/>
                    <a:lstStyle/>
                    <a:p>
                      <a:r>
                        <a:rPr lang="en-US" sz="2400" b="1" dirty="0" smtClean="0">
                          <a:latin typeface="+mj-lt"/>
                        </a:rPr>
                        <a:t>Access</a:t>
                      </a:r>
                      <a:endParaRPr lang="en-US" sz="2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mj-lt"/>
                        </a:rPr>
                        <a:t>People have adequate income or other resources to purchase or barter for seed</a:t>
                      </a:r>
                    </a:p>
                  </a:txBody>
                  <a:tcPr/>
                </a:tc>
              </a:tr>
              <a:tr h="740785">
                <a:tc>
                  <a:txBody>
                    <a:bodyPr/>
                    <a:lstStyle/>
                    <a:p>
                      <a:r>
                        <a:rPr lang="en-US" sz="2400" b="1" dirty="0" smtClean="0">
                          <a:latin typeface="+mj-lt"/>
                        </a:rPr>
                        <a:t>Varietal Quality</a:t>
                      </a:r>
                      <a:endParaRPr lang="en-US" sz="2400" b="1" dirty="0">
                        <a:latin typeface="+mj-lt"/>
                      </a:endParaRPr>
                    </a:p>
                  </a:txBody>
                  <a:tcPr/>
                </a:tc>
                <a:tc>
                  <a:txBody>
                    <a:bodyPr/>
                    <a:lstStyle/>
                    <a:p>
                      <a:r>
                        <a:rPr lang="en-US" b="1" dirty="0" smtClean="0">
                          <a:solidFill>
                            <a:schemeClr val="tx1"/>
                          </a:solidFill>
                          <a:latin typeface="+mj-lt"/>
                        </a:rPr>
                        <a:t>Seed is acceptable purity of adapted and preferred varieties</a:t>
                      </a:r>
                      <a:endParaRPr lang="en-US" b="1" dirty="0">
                        <a:solidFill>
                          <a:schemeClr val="tx1"/>
                        </a:solidFill>
                        <a:latin typeface="+mj-lt"/>
                      </a:endParaRPr>
                    </a:p>
                  </a:txBody>
                  <a:tcPr/>
                </a:tc>
              </a:tr>
              <a:tr h="740785">
                <a:tc>
                  <a:txBody>
                    <a:bodyPr/>
                    <a:lstStyle/>
                    <a:p>
                      <a:r>
                        <a:rPr lang="en-US" sz="2400" b="1" dirty="0" smtClean="0">
                          <a:latin typeface="+mj-lt"/>
                        </a:rPr>
                        <a:t>Seed Quality</a:t>
                      </a:r>
                      <a:endParaRPr lang="en-US" sz="2400" b="1" dirty="0">
                        <a:latin typeface="+mj-lt"/>
                      </a:endParaRPr>
                    </a:p>
                  </a:txBody>
                  <a:tcPr/>
                </a:tc>
                <a:tc>
                  <a:txBody>
                    <a:bodyPr/>
                    <a:lstStyle/>
                    <a:p>
                      <a:r>
                        <a:rPr lang="en-US" b="1" dirty="0" smtClean="0">
                          <a:solidFill>
                            <a:schemeClr val="tx1"/>
                          </a:solidFill>
                          <a:latin typeface="+mj-lt"/>
                        </a:rPr>
                        <a:t>Seed is of acceptable </a:t>
                      </a:r>
                      <a:r>
                        <a:rPr lang="en-US" b="1" baseline="0" dirty="0" smtClean="0">
                          <a:solidFill>
                            <a:schemeClr val="tx1"/>
                          </a:solidFill>
                          <a:latin typeface="+mj-lt"/>
                        </a:rPr>
                        <a:t>cleanliness and viability</a:t>
                      </a:r>
                      <a:endParaRPr lang="en-US" b="1" dirty="0">
                        <a:solidFill>
                          <a:schemeClr val="tx1"/>
                        </a:solidFill>
                        <a:latin typeface="+mj-lt"/>
                      </a:endParaRPr>
                    </a:p>
                  </a:txBody>
                  <a:tcPr/>
                </a:tc>
              </a:tr>
              <a:tr h="740785">
                <a:tc>
                  <a:txBody>
                    <a:bodyPr/>
                    <a:lstStyle/>
                    <a:p>
                      <a:r>
                        <a:rPr lang="en-US" sz="2400" b="1" dirty="0" smtClean="0">
                          <a:latin typeface="+mj-lt"/>
                        </a:rPr>
                        <a:t>Resilience</a:t>
                      </a:r>
                      <a:endParaRPr lang="en-US" sz="2400" b="1" dirty="0">
                        <a:latin typeface="+mj-lt"/>
                      </a:endParaRPr>
                    </a:p>
                  </a:txBody>
                  <a:tcPr/>
                </a:tc>
                <a:tc>
                  <a:txBody>
                    <a:bodyPr/>
                    <a:lstStyle/>
                    <a:p>
                      <a:r>
                        <a:rPr lang="en-US" b="1" dirty="0" smtClean="0">
                          <a:solidFill>
                            <a:schemeClr val="tx1"/>
                          </a:solidFill>
                          <a:latin typeface="+mj-lt"/>
                        </a:rPr>
                        <a:t>There are diverse seed sources to meet farmers’ needs after shocks or</a:t>
                      </a:r>
                      <a:r>
                        <a:rPr lang="en-US" b="1" baseline="0" dirty="0" smtClean="0">
                          <a:solidFill>
                            <a:schemeClr val="tx1"/>
                          </a:solidFill>
                          <a:latin typeface="+mj-lt"/>
                        </a:rPr>
                        <a:t> stresses </a:t>
                      </a:r>
                      <a:endParaRPr lang="en-US" b="1" dirty="0">
                        <a:solidFill>
                          <a:schemeClr val="tx1"/>
                        </a:solidFill>
                        <a:latin typeface="+mj-lt"/>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Six Parameters of Resilience</a:t>
            </a:r>
            <a:endParaRPr lang="en-US" dirty="0"/>
          </a:p>
        </p:txBody>
      </p:sp>
      <p:graphicFrame>
        <p:nvGraphicFramePr>
          <p:cNvPr id="5" name="Diagram 4"/>
          <p:cNvGraphicFramePr/>
          <p:nvPr/>
        </p:nvGraphicFramePr>
        <p:xfrm>
          <a:off x="1524000" y="1600200"/>
          <a:ext cx="6096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733800" y="3657600"/>
            <a:ext cx="1844544" cy="584775"/>
          </a:xfrm>
          <a:prstGeom prst="rect">
            <a:avLst/>
          </a:prstGeom>
          <a:noFill/>
        </p:spPr>
        <p:txBody>
          <a:bodyPr wrap="none" rtlCol="0">
            <a:spAutoFit/>
          </a:bodyPr>
          <a:lstStyle/>
          <a:p>
            <a:r>
              <a:rPr lang="en-US" sz="3200" dirty="0" smtClean="0"/>
              <a:t>Resilience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Resilience &amp; Vulnerability</a:t>
            </a:r>
            <a:endParaRPr lang="en-US" dirty="0"/>
          </a:p>
        </p:txBody>
      </p:sp>
      <p:sp>
        <p:nvSpPr>
          <p:cNvPr id="4" name="Content Placeholder 3"/>
          <p:cNvSpPr>
            <a:spLocks noGrp="1"/>
          </p:cNvSpPr>
          <p:nvPr>
            <p:ph sz="half" idx="1"/>
          </p:nvPr>
        </p:nvSpPr>
        <p:spPr/>
        <p:txBody>
          <a:bodyPr/>
          <a:lstStyle/>
          <a:p>
            <a:r>
              <a:rPr lang="en-US" dirty="0" smtClean="0"/>
              <a:t>The ability to adapt when confronting shocks and stresses</a:t>
            </a:r>
            <a:endParaRPr lang="en-US" dirty="0"/>
          </a:p>
        </p:txBody>
      </p:sp>
      <p:sp>
        <p:nvSpPr>
          <p:cNvPr id="5" name="Content Placeholder 4"/>
          <p:cNvSpPr>
            <a:spLocks noGrp="1"/>
          </p:cNvSpPr>
          <p:nvPr>
            <p:ph sz="half" idx="2"/>
          </p:nvPr>
        </p:nvSpPr>
        <p:spPr/>
        <p:txBody>
          <a:bodyPr/>
          <a:lstStyle/>
          <a:p>
            <a:r>
              <a:rPr lang="en-US" dirty="0" smtClean="0"/>
              <a:t>The susceptibility to and inability to cope with shocks and stresses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and Scope</a:t>
            </a:r>
            <a:endParaRPr lang="en-US" dirty="0"/>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graphicFrame>
        <p:nvGraphicFramePr>
          <p:cNvPr id="3" name="Diagram 2"/>
          <p:cNvGraphicFramePr/>
          <p:nvPr/>
        </p:nvGraphicFramePr>
        <p:xfrm>
          <a:off x="533400" y="1397000"/>
          <a:ext cx="25146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p Arrow 3"/>
          <p:cNvSpPr/>
          <p:nvPr/>
        </p:nvSpPr>
        <p:spPr>
          <a:xfrm>
            <a:off x="2819400" y="2057400"/>
            <a:ext cx="228600" cy="3505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57800" y="2895600"/>
            <a:ext cx="184731" cy="369332"/>
          </a:xfrm>
          <a:prstGeom prst="rect">
            <a:avLst/>
          </a:prstGeom>
          <a:noFill/>
        </p:spPr>
        <p:txBody>
          <a:bodyPr wrap="none" rtlCol="0">
            <a:spAutoFit/>
          </a:bodyPr>
          <a:lstStyle/>
          <a:p>
            <a:endParaRPr lang="en-US" dirty="0"/>
          </a:p>
        </p:txBody>
      </p:sp>
      <p:pic>
        <p:nvPicPr>
          <p:cNvPr id="8194" name="Picture 2" descr="http://www.sanduskyriver.org/uploads/watershed.jpg"/>
          <p:cNvPicPr>
            <a:picLocks noChangeAspect="1" noChangeArrowheads="1"/>
          </p:cNvPicPr>
          <p:nvPr/>
        </p:nvPicPr>
        <p:blipFill>
          <a:blip r:embed="rId7" cstate="print"/>
          <a:srcRect/>
          <a:stretch>
            <a:fillRect/>
          </a:stretch>
        </p:blipFill>
        <p:spPr bwMode="auto">
          <a:xfrm>
            <a:off x="4953000" y="2895600"/>
            <a:ext cx="3057525" cy="2190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404</Words>
  <Application>Microsoft Office PowerPoint</Application>
  <PresentationFormat>On-screen Show (4:3)</PresentationFormat>
  <Paragraphs>116</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How to Strengthen Farmer Seed System Resilience</vt:lpstr>
      <vt:lpstr>Making Resilience Relevant</vt:lpstr>
      <vt:lpstr>Shocks and Stresses Impact  Farmer Seed Systems</vt:lpstr>
      <vt:lpstr>Presentation Questions</vt:lpstr>
      <vt:lpstr>What is a Seed System?</vt:lpstr>
      <vt:lpstr>Seed Security  Conceptual Framework</vt:lpstr>
      <vt:lpstr>The Six Parameters of Resilience</vt:lpstr>
      <vt:lpstr>Resilience &amp; Vulnerability</vt:lpstr>
      <vt:lpstr>Scale and Scope</vt:lpstr>
      <vt:lpstr>Productivity </vt:lpstr>
      <vt:lpstr>Sustainability</vt:lpstr>
      <vt:lpstr>Diversity</vt:lpstr>
      <vt:lpstr>Stability</vt:lpstr>
      <vt:lpstr>Equity</vt:lpstr>
      <vt:lpstr>Autonomy</vt:lpstr>
      <vt:lpstr>Understanding Seed Systems</vt:lpstr>
      <vt:lpstr>Seed System Security  Description &amp; Diagnosis</vt:lpstr>
      <vt:lpstr>Productivity &amp; Sustainability</vt:lpstr>
      <vt:lpstr>Diversity &amp; Stability</vt:lpstr>
      <vt:lpstr>Equity &amp; Autonomy</vt:lpstr>
      <vt:lpstr>Supporting and Empowering  Farmer Seed Managers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Agroecological Descriptors</dc:title>
  <dc:creator>tremington</dc:creator>
  <cp:lastModifiedBy>tremington</cp:lastModifiedBy>
  <cp:revision>63</cp:revision>
  <dcterms:created xsi:type="dcterms:W3CDTF">2012-09-03T09:50:14Z</dcterms:created>
  <dcterms:modified xsi:type="dcterms:W3CDTF">2012-11-11T17:48:30Z</dcterms:modified>
</cp:coreProperties>
</file>