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A4E"/>
    <a:srgbClr val="2A373A"/>
    <a:srgbClr val="C9A33E"/>
    <a:srgbClr val="006982"/>
    <a:srgbClr val="607D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 autoAdjust="0"/>
    <p:restoredTop sz="91230" autoAdjust="0"/>
  </p:normalViewPr>
  <p:slideViewPr>
    <p:cSldViewPr snapToGrid="0" snapToObjects="1">
      <p:cViewPr>
        <p:scale>
          <a:sx n="75" d="100"/>
          <a:sy n="75" d="100"/>
        </p:scale>
        <p:origin x="-480" y="3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9596B-DFD7-4E9C-8C02-83B7565F1F0D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EDF4-C19B-4F8D-8652-F127881C8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GE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orizontal_CMYK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SN final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  <a:ea typeface="+mn-ea"/>
                <a:cs typeface="+mn-cs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ea typeface="+mn-e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ea typeface="+mn-ea"/>
              <a:cs typeface="Genev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6" descr="00102658_edit2"/>
          <p:cNvPicPr>
            <a:picLocks noChangeAspect="1" noChangeArrowheads="1"/>
          </p:cNvPicPr>
          <p:nvPr/>
        </p:nvPicPr>
        <p:blipFill>
          <a:blip r:embed="rId2"/>
          <a:srcRect r="9105"/>
          <a:stretch>
            <a:fillRect/>
          </a:stretch>
        </p:blipFill>
        <p:spPr bwMode="auto">
          <a:xfrm>
            <a:off x="0" y="227013"/>
            <a:ext cx="914400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3" descr="Horizontal_CMYK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5048250"/>
            <a:ext cx="26320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FSN final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783138"/>
            <a:ext cx="28194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>
            <a:off x="3327400" y="6072188"/>
            <a:ext cx="5816600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6135688"/>
            <a:ext cx="9144000" cy="722312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965700" y="1778000"/>
            <a:ext cx="41783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4000" b="1" dirty="0" smtClean="0"/>
              <a:t>Sharing What We Know: Strengthening Implementer Capacity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33688" y="900113"/>
            <a:ext cx="5078412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Purpose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  <a:t/>
            </a:r>
            <a:br>
              <a:rPr lang="en-US" dirty="0">
                <a:solidFill>
                  <a:srgbClr val="607D83"/>
                </a:solidFill>
                <a:latin typeface="Geneva"/>
                <a:ea typeface="Geneva"/>
                <a:cs typeface="Geneva"/>
              </a:rPr>
            </a:br>
            <a:r>
              <a:rPr lang="en-US" sz="3600" dirty="0" smtClean="0"/>
              <a:t>Strengthen capacity of Food Security (FS) field implementers through cross-sharing, learning, and future planning.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3688" y="900113"/>
            <a:ext cx="6350000" cy="6924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spc="-150" dirty="0" smtClean="0">
                <a:solidFill>
                  <a:srgbClr val="006982"/>
                </a:solidFill>
                <a:latin typeface="Geneva"/>
                <a:ea typeface="+mn-ea"/>
                <a:cs typeface="+mn-cs"/>
              </a:rPr>
              <a:t>Session Objectives</a:t>
            </a:r>
            <a:endParaRPr lang="en-US" sz="3900" b="1" spc="-150" dirty="0">
              <a:solidFill>
                <a:srgbClr val="C9A33E"/>
              </a:solidFill>
              <a:latin typeface="Geneva"/>
              <a:ea typeface="+mn-ea"/>
              <a:cs typeface="+mn-cs"/>
            </a:endParaRPr>
          </a:p>
        </p:txBody>
      </p:sp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1028700" y="1839913"/>
            <a:ext cx="5194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Cross-share &amp; learn from successful experiences in capacity building;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Clarify FS internal capacity building needs for implementers; 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Identify needed FS external support/resources through networking.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wheat low res"/>
          <p:cNvPicPr>
            <a:picLocks noChangeAspect="1" noChangeArrowheads="1"/>
          </p:cNvPicPr>
          <p:nvPr/>
        </p:nvPicPr>
        <p:blipFill>
          <a:blip r:embed="rId2"/>
          <a:srcRect l="27367"/>
          <a:stretch>
            <a:fillRect/>
          </a:stretch>
        </p:blipFill>
        <p:spPr bwMode="auto">
          <a:xfrm>
            <a:off x="4572000" y="3167063"/>
            <a:ext cx="45672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1028700" y="1854730"/>
            <a:ext cx="6159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This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session was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made possible by the generous support of the American people through the United States Agency for International Development (USAID). The contents are the responsibility of </a:t>
            </a:r>
            <a:r>
              <a:rPr lang="en-US" sz="2000" dirty="0" smtClean="0">
                <a:latin typeface="Arial" pitchFamily="34" charset="0"/>
                <a:ea typeface="Geneva"/>
                <a:cs typeface="Arial" pitchFamily="34" charset="0"/>
              </a:rPr>
              <a:t>Christopher Szecsey/International Consultant </a:t>
            </a:r>
            <a:r>
              <a:rPr lang="en-US" sz="2000" dirty="0">
                <a:latin typeface="Arial" pitchFamily="34" charset="0"/>
                <a:ea typeface="Geneva"/>
                <a:cs typeface="Arial" pitchFamily="34" charset="0"/>
              </a:rPr>
              <a:t>and do not necessarily reflect the views of USAID or the United States Government.</a:t>
            </a:r>
            <a:r>
              <a:rPr lang="en-US" dirty="0"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88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GO! Creative,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Szecsey</dc:creator>
  <cp:lastModifiedBy>achristenson</cp:lastModifiedBy>
  <cp:revision>26</cp:revision>
  <cp:lastPrinted>2011-05-16T15:17:03Z</cp:lastPrinted>
  <dcterms:created xsi:type="dcterms:W3CDTF">2011-05-16T14:12:23Z</dcterms:created>
  <dcterms:modified xsi:type="dcterms:W3CDTF">2012-03-29T21:05:04Z</dcterms:modified>
</cp:coreProperties>
</file>