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2" r:id="rId2"/>
    <p:sldMasterId id="2147483731" r:id="rId3"/>
    <p:sldMasterId id="2147483772" r:id="rId4"/>
  </p:sldMasterIdLst>
  <p:notesMasterIdLst>
    <p:notesMasterId r:id="rId46"/>
  </p:notesMasterIdLst>
  <p:handoutMasterIdLst>
    <p:handoutMasterId r:id="rId47"/>
  </p:handoutMasterIdLst>
  <p:sldIdLst>
    <p:sldId id="256" r:id="rId5"/>
    <p:sldId id="336" r:id="rId6"/>
    <p:sldId id="442" r:id="rId7"/>
    <p:sldId id="443" r:id="rId8"/>
    <p:sldId id="531" r:id="rId9"/>
    <p:sldId id="444" r:id="rId10"/>
    <p:sldId id="525" r:id="rId11"/>
    <p:sldId id="450" r:id="rId12"/>
    <p:sldId id="448" r:id="rId13"/>
    <p:sldId id="513" r:id="rId14"/>
    <p:sldId id="506" r:id="rId15"/>
    <p:sldId id="474" r:id="rId16"/>
    <p:sldId id="475" r:id="rId17"/>
    <p:sldId id="526" r:id="rId18"/>
    <p:sldId id="527" r:id="rId19"/>
    <p:sldId id="514" r:id="rId20"/>
    <p:sldId id="463" r:id="rId21"/>
    <p:sldId id="505" r:id="rId22"/>
    <p:sldId id="515" r:id="rId23"/>
    <p:sldId id="529" r:id="rId24"/>
    <p:sldId id="530" r:id="rId25"/>
    <p:sldId id="517" r:id="rId26"/>
    <p:sldId id="535" r:id="rId27"/>
    <p:sldId id="508" r:id="rId28"/>
    <p:sldId id="509" r:id="rId29"/>
    <p:sldId id="510" r:id="rId30"/>
    <p:sldId id="520" r:id="rId31"/>
    <p:sldId id="521" r:id="rId32"/>
    <p:sldId id="522" r:id="rId33"/>
    <p:sldId id="511" r:id="rId34"/>
    <p:sldId id="536" r:id="rId35"/>
    <p:sldId id="512" r:id="rId36"/>
    <p:sldId id="486" r:id="rId37"/>
    <p:sldId id="492" r:id="rId38"/>
    <p:sldId id="493" r:id="rId39"/>
    <p:sldId id="532" r:id="rId40"/>
    <p:sldId id="533" r:id="rId41"/>
    <p:sldId id="534" r:id="rId42"/>
    <p:sldId id="496" r:id="rId43"/>
    <p:sldId id="497" r:id="rId44"/>
    <p:sldId id="537" r:id="rId45"/>
  </p:sldIdLst>
  <p:sldSz cx="9144000" cy="6858000" type="screen4x3"/>
  <p:notesSz cx="7315200" cy="9601200"/>
  <p:defaultTextStyle>
    <a:defPPr>
      <a:defRPr lang="en-I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ntatmp" initials="f" lastIdx="7" clrIdx="0"/>
  <p:cmAuthor id="1" name="aed_use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CC3300"/>
    <a:srgbClr val="FF6600"/>
    <a:srgbClr val="003300"/>
    <a:srgbClr val="006600"/>
    <a:srgbClr val="008080"/>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30" autoAdjust="0"/>
    <p:restoredTop sz="84307" autoAdjust="0"/>
  </p:normalViewPr>
  <p:slideViewPr>
    <p:cSldViewPr>
      <p:cViewPr>
        <p:scale>
          <a:sx n="66" d="100"/>
          <a:sy n="66" d="100"/>
        </p:scale>
        <p:origin x="-450" y="-72"/>
      </p:cViewPr>
      <p:guideLst>
        <p:guide orient="horz" pos="2160"/>
        <p:guide pos="2880"/>
      </p:guideLst>
    </p:cSldViewPr>
  </p:slideViewPr>
  <p:notesTextViewPr>
    <p:cViewPr>
      <p:scale>
        <a:sx n="150" d="100"/>
        <a:sy n="150" d="100"/>
      </p:scale>
      <p:origin x="0" y="0"/>
    </p:cViewPr>
  </p:notesTextViewPr>
  <p:sorterViewPr>
    <p:cViewPr>
      <p:scale>
        <a:sx n="90" d="100"/>
        <a:sy n="90" d="100"/>
      </p:scale>
      <p:origin x="0" y="1188"/>
    </p:cViewPr>
  </p:sorterViewPr>
  <p:notesViewPr>
    <p:cSldViewPr>
      <p:cViewPr>
        <p:scale>
          <a:sx n="66" d="100"/>
          <a:sy n="66" d="100"/>
        </p:scale>
        <p:origin x="-984" y="23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9BD6E-2BA6-4208-B375-B1324297D0FA}" type="doc">
      <dgm:prSet loTypeId="urn:microsoft.com/office/officeart/2005/8/layout/orgChart1" loCatId="hierarchy" qsTypeId="urn:microsoft.com/office/officeart/2005/8/quickstyle/simple1" qsCatId="simple" csTypeId="urn:microsoft.com/office/officeart/2005/8/colors/accent1_2" csCatId="accent1" phldr="1"/>
      <dgm:spPr/>
    </dgm:pt>
    <dgm:pt modelId="{41BB7649-6E67-43C2-B85C-FE503FDCA2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Acute Malnutrition</a:t>
          </a:r>
          <a:endParaRPr kumimoji="0" lang="en-GB" b="0" i="0" u="none" strike="noStrike" cap="none" normalizeH="0" baseline="0" dirty="0" smtClean="0">
            <a:ln>
              <a:noFill/>
            </a:ln>
            <a:solidFill>
              <a:schemeClr val="tx1"/>
            </a:solidFill>
            <a:effectLst/>
            <a:latin typeface="Arial" charset="0"/>
          </a:endParaRPr>
        </a:p>
      </dgm:t>
    </dgm:pt>
    <dgm:pt modelId="{A5A84AC7-C63A-42B5-952F-BDE43933A271}" type="parTrans" cxnId="{811AADE6-90F7-4F60-916F-C0CDBBD4389F}">
      <dgm:prSet/>
      <dgm:spPr/>
      <dgm:t>
        <a:bodyPr/>
        <a:lstStyle/>
        <a:p>
          <a:endParaRPr lang="en-US"/>
        </a:p>
      </dgm:t>
    </dgm:pt>
    <dgm:pt modelId="{582BD0B2-1AED-40D3-840F-53C9CBDD874B}" type="sibTrans" cxnId="{811AADE6-90F7-4F60-916F-C0CDBBD4389F}">
      <dgm:prSet/>
      <dgm:spPr/>
      <dgm:t>
        <a:bodyPr/>
        <a:lstStyle/>
        <a:p>
          <a:endParaRPr lang="en-US"/>
        </a:p>
      </dgm:t>
    </dgm:pt>
    <dgm:pt modelId="{25E52A8B-E4FF-4C0A-B9BF-B95DF65D70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Severe acute malnutrition</a:t>
          </a:r>
        </a:p>
      </dgm:t>
    </dgm:pt>
    <dgm:pt modelId="{667A359E-CD20-47EC-92D7-5C4574280CD3}" type="parTrans" cxnId="{B4BF6F85-74D1-4CAD-A4A5-DB563844F0DB}">
      <dgm:prSet/>
      <dgm:spPr/>
      <dgm:t>
        <a:bodyPr/>
        <a:lstStyle/>
        <a:p>
          <a:endParaRPr lang="en-US"/>
        </a:p>
      </dgm:t>
    </dgm:pt>
    <dgm:pt modelId="{034479ED-D395-44AE-A74E-4E40A598372C}" type="sibTrans" cxnId="{B4BF6F85-74D1-4CAD-A4A5-DB563844F0DB}">
      <dgm:prSet/>
      <dgm:spPr/>
      <dgm:t>
        <a:bodyPr/>
        <a:lstStyle/>
        <a:p>
          <a:endParaRPr lang="en-US"/>
        </a:p>
      </dgm:t>
    </dgm:pt>
    <dgm:pt modelId="{747F1380-5F95-40C4-8676-4819B50929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Inpatient Care</a:t>
          </a:r>
          <a:endParaRPr kumimoji="0" lang="en-GB" b="0" i="0" u="none" strike="noStrike" cap="none" normalizeH="0" baseline="0" dirty="0" smtClean="0">
            <a:ln>
              <a:noFill/>
            </a:ln>
            <a:solidFill>
              <a:schemeClr val="tx1"/>
            </a:solidFill>
            <a:effectLst/>
            <a:latin typeface="Arial" charset="0"/>
          </a:endParaRPr>
        </a:p>
      </dgm:t>
    </dgm:pt>
    <dgm:pt modelId="{20640919-5580-486A-A662-AD039C4FD8B0}" type="parTrans" cxnId="{8C44EF04-5DCB-415F-B668-F6EFD65DF12F}">
      <dgm:prSet/>
      <dgm:spPr/>
      <dgm:t>
        <a:bodyPr/>
        <a:lstStyle/>
        <a:p>
          <a:endParaRPr lang="en-US"/>
        </a:p>
      </dgm:t>
    </dgm:pt>
    <dgm:pt modelId="{DF69AE73-4406-42B7-9865-CDFEE917D2FB}" type="sibTrans" cxnId="{8C44EF04-5DCB-415F-B668-F6EFD65DF12F}">
      <dgm:prSet/>
      <dgm:spPr/>
      <dgm:t>
        <a:bodyPr/>
        <a:lstStyle/>
        <a:p>
          <a:endParaRPr lang="en-US"/>
        </a:p>
      </dgm:t>
    </dgm:pt>
    <dgm:pt modelId="{E6276182-3620-47B3-9D38-6765A8747D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Moderate acute malnutrition</a:t>
          </a:r>
        </a:p>
      </dgm:t>
    </dgm:pt>
    <dgm:pt modelId="{5FD84DA8-99EE-4129-9E2C-A6D218C49F97}" type="parTrans" cxnId="{B666782E-2F02-4ECF-9A39-0F0CD2D42A5D}">
      <dgm:prSet/>
      <dgm:spPr/>
      <dgm:t>
        <a:bodyPr/>
        <a:lstStyle/>
        <a:p>
          <a:endParaRPr lang="en-US"/>
        </a:p>
      </dgm:t>
    </dgm:pt>
    <dgm:pt modelId="{A4005EE3-BF8C-4921-AEC5-DD94BCC2A4A8}" type="sibTrans" cxnId="{B666782E-2F02-4ECF-9A39-0F0CD2D42A5D}">
      <dgm:prSet/>
      <dgm:spPr/>
      <dgm:t>
        <a:bodyPr/>
        <a:lstStyle/>
        <a:p>
          <a:endParaRPr lang="en-US"/>
        </a:p>
      </dgm:t>
    </dgm:pt>
    <dgm:pt modelId="{FEF2A33B-CF58-462C-8D33-8527E6D64F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Supplementary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Feeding</a:t>
          </a:r>
          <a:endParaRPr kumimoji="0" lang="en-GB" b="0" i="0" u="none" strike="noStrike" cap="none" normalizeH="0" baseline="0" dirty="0" smtClean="0">
            <a:ln>
              <a:noFill/>
            </a:ln>
            <a:solidFill>
              <a:schemeClr val="tx1"/>
            </a:solidFill>
            <a:effectLst/>
            <a:latin typeface="Arial" charset="0"/>
          </a:endParaRPr>
        </a:p>
      </dgm:t>
    </dgm:pt>
    <dgm:pt modelId="{7BEDF3AF-AD6C-474A-AF85-9552CBA5FC65}" type="parTrans" cxnId="{8647F5C4-37E9-4CC2-A9E5-1DA31C73FCD7}">
      <dgm:prSet/>
      <dgm:spPr/>
      <dgm:t>
        <a:bodyPr/>
        <a:lstStyle/>
        <a:p>
          <a:endParaRPr lang="en-US"/>
        </a:p>
      </dgm:t>
    </dgm:pt>
    <dgm:pt modelId="{D22A329B-A406-4D6B-A476-398153EE5850}" type="sibTrans" cxnId="{8647F5C4-37E9-4CC2-A9E5-1DA31C73FCD7}">
      <dgm:prSet/>
      <dgm:spPr/>
      <dgm:t>
        <a:bodyPr/>
        <a:lstStyle/>
        <a:p>
          <a:endParaRPr lang="en-US"/>
        </a:p>
      </dgm:t>
    </dgm:pt>
    <dgm:pt modelId="{FF6EEEBC-4D23-4E82-A6B7-1F8E9C5157F6}" type="pres">
      <dgm:prSet presAssocID="{EEC9BD6E-2BA6-4208-B375-B1324297D0FA}" presName="hierChild1" presStyleCnt="0">
        <dgm:presLayoutVars>
          <dgm:orgChart val="1"/>
          <dgm:chPref val="1"/>
          <dgm:dir/>
          <dgm:animOne val="branch"/>
          <dgm:animLvl val="lvl"/>
          <dgm:resizeHandles/>
        </dgm:presLayoutVars>
      </dgm:prSet>
      <dgm:spPr/>
    </dgm:pt>
    <dgm:pt modelId="{02D3B37D-A77E-4CED-A161-1AC4720E4EBA}" type="pres">
      <dgm:prSet presAssocID="{41BB7649-6E67-43C2-B85C-FE503FDCA26A}" presName="hierRoot1" presStyleCnt="0">
        <dgm:presLayoutVars>
          <dgm:hierBranch/>
        </dgm:presLayoutVars>
      </dgm:prSet>
      <dgm:spPr/>
    </dgm:pt>
    <dgm:pt modelId="{6BA21E7D-E0A2-400D-8E65-90276A922738}" type="pres">
      <dgm:prSet presAssocID="{41BB7649-6E67-43C2-B85C-FE503FDCA26A}" presName="rootComposite1" presStyleCnt="0"/>
      <dgm:spPr/>
    </dgm:pt>
    <dgm:pt modelId="{FD5FF810-6C5E-4E89-90D7-FD0AC302765D}" type="pres">
      <dgm:prSet presAssocID="{41BB7649-6E67-43C2-B85C-FE503FDCA26A}" presName="rootText1" presStyleLbl="node0" presStyleIdx="0" presStyleCnt="1">
        <dgm:presLayoutVars>
          <dgm:chPref val="3"/>
        </dgm:presLayoutVars>
      </dgm:prSet>
      <dgm:spPr/>
      <dgm:t>
        <a:bodyPr/>
        <a:lstStyle/>
        <a:p>
          <a:endParaRPr lang="en-US"/>
        </a:p>
      </dgm:t>
    </dgm:pt>
    <dgm:pt modelId="{2CF95920-E20D-488D-B645-420B83DEDED2}" type="pres">
      <dgm:prSet presAssocID="{41BB7649-6E67-43C2-B85C-FE503FDCA26A}" presName="rootConnector1" presStyleLbl="node1" presStyleIdx="0" presStyleCnt="0"/>
      <dgm:spPr/>
      <dgm:t>
        <a:bodyPr/>
        <a:lstStyle/>
        <a:p>
          <a:endParaRPr lang="en-US"/>
        </a:p>
      </dgm:t>
    </dgm:pt>
    <dgm:pt modelId="{04C0A881-3642-4A2C-B7C7-B76FA10823F9}" type="pres">
      <dgm:prSet presAssocID="{41BB7649-6E67-43C2-B85C-FE503FDCA26A}" presName="hierChild2" presStyleCnt="0"/>
      <dgm:spPr/>
    </dgm:pt>
    <dgm:pt modelId="{3939686F-ECAC-467B-A5A7-F49CF7A66754}" type="pres">
      <dgm:prSet presAssocID="{667A359E-CD20-47EC-92D7-5C4574280CD3}" presName="Name35" presStyleLbl="parChTrans1D2" presStyleIdx="0" presStyleCnt="2"/>
      <dgm:spPr/>
      <dgm:t>
        <a:bodyPr/>
        <a:lstStyle/>
        <a:p>
          <a:endParaRPr lang="en-US"/>
        </a:p>
      </dgm:t>
    </dgm:pt>
    <dgm:pt modelId="{D8265D02-57AE-4705-B92B-F8099D8B2F51}" type="pres">
      <dgm:prSet presAssocID="{25E52A8B-E4FF-4C0A-B9BF-B95DF65D7071}" presName="hierRoot2" presStyleCnt="0">
        <dgm:presLayoutVars>
          <dgm:hierBranch/>
        </dgm:presLayoutVars>
      </dgm:prSet>
      <dgm:spPr/>
    </dgm:pt>
    <dgm:pt modelId="{53BB09A3-FE0F-4D41-B48C-2EAD9355BFEC}" type="pres">
      <dgm:prSet presAssocID="{25E52A8B-E4FF-4C0A-B9BF-B95DF65D7071}" presName="rootComposite" presStyleCnt="0"/>
      <dgm:spPr/>
    </dgm:pt>
    <dgm:pt modelId="{427F744C-6629-45B9-8C9A-CD306C3A9F0F}" type="pres">
      <dgm:prSet presAssocID="{25E52A8B-E4FF-4C0A-B9BF-B95DF65D7071}" presName="rootText" presStyleLbl="node2" presStyleIdx="0" presStyleCnt="2" custScaleX="207480" custLinFactNeighborX="-98171" custLinFactNeighborY="3520">
        <dgm:presLayoutVars>
          <dgm:chPref val="3"/>
        </dgm:presLayoutVars>
      </dgm:prSet>
      <dgm:spPr/>
      <dgm:t>
        <a:bodyPr/>
        <a:lstStyle/>
        <a:p>
          <a:endParaRPr lang="en-US"/>
        </a:p>
      </dgm:t>
    </dgm:pt>
    <dgm:pt modelId="{D2FBA995-CBE9-4158-B0FB-AF59853F2056}" type="pres">
      <dgm:prSet presAssocID="{25E52A8B-E4FF-4C0A-B9BF-B95DF65D7071}" presName="rootConnector" presStyleLbl="node2" presStyleIdx="0" presStyleCnt="2"/>
      <dgm:spPr/>
      <dgm:t>
        <a:bodyPr/>
        <a:lstStyle/>
        <a:p>
          <a:endParaRPr lang="en-US"/>
        </a:p>
      </dgm:t>
    </dgm:pt>
    <dgm:pt modelId="{4E3A1C20-35A9-4084-94BC-6319ADC2B139}" type="pres">
      <dgm:prSet presAssocID="{25E52A8B-E4FF-4C0A-B9BF-B95DF65D7071}" presName="hierChild4" presStyleCnt="0"/>
      <dgm:spPr/>
    </dgm:pt>
    <dgm:pt modelId="{2BB258EA-649B-4D0A-97D3-9BC519368704}" type="pres">
      <dgm:prSet presAssocID="{20640919-5580-486A-A662-AD039C4FD8B0}" presName="Name35" presStyleLbl="parChTrans1D3" presStyleIdx="0" presStyleCnt="2"/>
      <dgm:spPr/>
      <dgm:t>
        <a:bodyPr/>
        <a:lstStyle/>
        <a:p>
          <a:endParaRPr lang="en-US"/>
        </a:p>
      </dgm:t>
    </dgm:pt>
    <dgm:pt modelId="{2B9395F8-E636-4898-91FF-2CA2078167E1}" type="pres">
      <dgm:prSet presAssocID="{747F1380-5F95-40C4-8676-4819B5092974}" presName="hierRoot2" presStyleCnt="0">
        <dgm:presLayoutVars>
          <dgm:hierBranch val="r"/>
        </dgm:presLayoutVars>
      </dgm:prSet>
      <dgm:spPr/>
    </dgm:pt>
    <dgm:pt modelId="{A890F307-5B6A-43E3-9588-FA86693C6A63}" type="pres">
      <dgm:prSet presAssocID="{747F1380-5F95-40C4-8676-4819B5092974}" presName="rootComposite" presStyleCnt="0"/>
      <dgm:spPr/>
    </dgm:pt>
    <dgm:pt modelId="{5240D572-8F3A-43E0-B345-653FF932EB46}" type="pres">
      <dgm:prSet presAssocID="{747F1380-5F95-40C4-8676-4819B5092974}" presName="rootText" presStyleLbl="node3" presStyleIdx="0" presStyleCnt="2" custScaleX="197872" custLinFactNeighborX="-98171" custLinFactNeighborY="-923">
        <dgm:presLayoutVars>
          <dgm:chPref val="3"/>
        </dgm:presLayoutVars>
      </dgm:prSet>
      <dgm:spPr/>
      <dgm:t>
        <a:bodyPr/>
        <a:lstStyle/>
        <a:p>
          <a:endParaRPr lang="en-US"/>
        </a:p>
      </dgm:t>
    </dgm:pt>
    <dgm:pt modelId="{B76D29A4-6535-4F4A-BBB7-E1F5F9A2FEE5}" type="pres">
      <dgm:prSet presAssocID="{747F1380-5F95-40C4-8676-4819B5092974}" presName="rootConnector" presStyleLbl="node3" presStyleIdx="0" presStyleCnt="2"/>
      <dgm:spPr/>
      <dgm:t>
        <a:bodyPr/>
        <a:lstStyle/>
        <a:p>
          <a:endParaRPr lang="en-US"/>
        </a:p>
      </dgm:t>
    </dgm:pt>
    <dgm:pt modelId="{4FF93C85-0BA0-4E9F-9CE3-9C790AC74C72}" type="pres">
      <dgm:prSet presAssocID="{747F1380-5F95-40C4-8676-4819B5092974}" presName="hierChild4" presStyleCnt="0"/>
      <dgm:spPr/>
    </dgm:pt>
    <dgm:pt modelId="{2E9D8C79-6D1F-40C0-9D04-D27521F5FE95}" type="pres">
      <dgm:prSet presAssocID="{747F1380-5F95-40C4-8676-4819B5092974}" presName="hierChild5" presStyleCnt="0"/>
      <dgm:spPr/>
    </dgm:pt>
    <dgm:pt modelId="{7ECAE301-EFBC-4DE7-B06D-2E7B19A69AF1}" type="pres">
      <dgm:prSet presAssocID="{25E52A8B-E4FF-4C0A-B9BF-B95DF65D7071}" presName="hierChild5" presStyleCnt="0"/>
      <dgm:spPr/>
    </dgm:pt>
    <dgm:pt modelId="{E35104A4-73F7-4629-A948-E71BDCEC2BE5}" type="pres">
      <dgm:prSet presAssocID="{5FD84DA8-99EE-4129-9E2C-A6D218C49F97}" presName="Name35" presStyleLbl="parChTrans1D2" presStyleIdx="1" presStyleCnt="2"/>
      <dgm:spPr/>
      <dgm:t>
        <a:bodyPr/>
        <a:lstStyle/>
        <a:p>
          <a:endParaRPr lang="en-US"/>
        </a:p>
      </dgm:t>
    </dgm:pt>
    <dgm:pt modelId="{A9B24A9D-E3C5-4BCA-ABA2-7DE41158D84C}" type="pres">
      <dgm:prSet presAssocID="{E6276182-3620-47B3-9D38-6765A8747DA4}" presName="hierRoot2" presStyleCnt="0">
        <dgm:presLayoutVars>
          <dgm:hierBranch/>
        </dgm:presLayoutVars>
      </dgm:prSet>
      <dgm:spPr/>
    </dgm:pt>
    <dgm:pt modelId="{BD100FCC-31F0-45C8-98E5-D9615D76CD74}" type="pres">
      <dgm:prSet presAssocID="{E6276182-3620-47B3-9D38-6765A8747DA4}" presName="rootComposite" presStyleCnt="0"/>
      <dgm:spPr/>
    </dgm:pt>
    <dgm:pt modelId="{BD953C66-1D31-48AD-B401-371496599C59}" type="pres">
      <dgm:prSet presAssocID="{E6276182-3620-47B3-9D38-6765A8747DA4}" presName="rootText" presStyleLbl="node2" presStyleIdx="1" presStyleCnt="2" custScaleX="224915" custLinFactNeighborX="96400" custLinFactNeighborY="3520">
        <dgm:presLayoutVars>
          <dgm:chPref val="3"/>
        </dgm:presLayoutVars>
      </dgm:prSet>
      <dgm:spPr/>
      <dgm:t>
        <a:bodyPr/>
        <a:lstStyle/>
        <a:p>
          <a:endParaRPr lang="en-US"/>
        </a:p>
      </dgm:t>
    </dgm:pt>
    <dgm:pt modelId="{D88E18CE-D537-46C1-94D1-A47A7FBB71D0}" type="pres">
      <dgm:prSet presAssocID="{E6276182-3620-47B3-9D38-6765A8747DA4}" presName="rootConnector" presStyleLbl="node2" presStyleIdx="1" presStyleCnt="2"/>
      <dgm:spPr/>
      <dgm:t>
        <a:bodyPr/>
        <a:lstStyle/>
        <a:p>
          <a:endParaRPr lang="en-US"/>
        </a:p>
      </dgm:t>
    </dgm:pt>
    <dgm:pt modelId="{5C1DA522-5209-489B-86DD-7D5546B49ED1}" type="pres">
      <dgm:prSet presAssocID="{E6276182-3620-47B3-9D38-6765A8747DA4}" presName="hierChild4" presStyleCnt="0"/>
      <dgm:spPr/>
    </dgm:pt>
    <dgm:pt modelId="{39EBA9E8-25F7-41E3-9C2B-576848D4BEFE}" type="pres">
      <dgm:prSet presAssocID="{7BEDF3AF-AD6C-474A-AF85-9552CBA5FC65}" presName="Name35" presStyleLbl="parChTrans1D3" presStyleIdx="1" presStyleCnt="2"/>
      <dgm:spPr/>
      <dgm:t>
        <a:bodyPr/>
        <a:lstStyle/>
        <a:p>
          <a:endParaRPr lang="en-US"/>
        </a:p>
      </dgm:t>
    </dgm:pt>
    <dgm:pt modelId="{91F85F05-5B9D-4B38-9D4E-F7D15F9AA47F}" type="pres">
      <dgm:prSet presAssocID="{FEF2A33B-CF58-462C-8D33-8527E6D64FB0}" presName="hierRoot2" presStyleCnt="0">
        <dgm:presLayoutVars>
          <dgm:hierBranch val="r"/>
        </dgm:presLayoutVars>
      </dgm:prSet>
      <dgm:spPr/>
    </dgm:pt>
    <dgm:pt modelId="{D14C2CE9-5203-46DC-9EF0-E9B55F47D2EA}" type="pres">
      <dgm:prSet presAssocID="{FEF2A33B-CF58-462C-8D33-8527E6D64FB0}" presName="rootComposite" presStyleCnt="0"/>
      <dgm:spPr/>
    </dgm:pt>
    <dgm:pt modelId="{C1FD1629-824A-423E-8170-B8B1C28D8680}" type="pres">
      <dgm:prSet presAssocID="{FEF2A33B-CF58-462C-8D33-8527E6D64FB0}" presName="rootText" presStyleLbl="node3" presStyleIdx="1" presStyleCnt="2" custScaleX="216420" custLinFactNeighborX="-115" custLinFactNeighborY="1599">
        <dgm:presLayoutVars>
          <dgm:chPref val="3"/>
        </dgm:presLayoutVars>
      </dgm:prSet>
      <dgm:spPr/>
      <dgm:t>
        <a:bodyPr/>
        <a:lstStyle/>
        <a:p>
          <a:endParaRPr lang="en-US"/>
        </a:p>
      </dgm:t>
    </dgm:pt>
    <dgm:pt modelId="{61E5370E-7FE7-4687-AD52-F0D3CF97C8F9}" type="pres">
      <dgm:prSet presAssocID="{FEF2A33B-CF58-462C-8D33-8527E6D64FB0}" presName="rootConnector" presStyleLbl="node3" presStyleIdx="1" presStyleCnt="2"/>
      <dgm:spPr/>
      <dgm:t>
        <a:bodyPr/>
        <a:lstStyle/>
        <a:p>
          <a:endParaRPr lang="en-US"/>
        </a:p>
      </dgm:t>
    </dgm:pt>
    <dgm:pt modelId="{53E3C755-3D50-478B-B34C-E3D557C0E38B}" type="pres">
      <dgm:prSet presAssocID="{FEF2A33B-CF58-462C-8D33-8527E6D64FB0}" presName="hierChild4" presStyleCnt="0"/>
      <dgm:spPr/>
    </dgm:pt>
    <dgm:pt modelId="{F26A101F-09FB-457E-8873-D73BBA16F488}" type="pres">
      <dgm:prSet presAssocID="{FEF2A33B-CF58-462C-8D33-8527E6D64FB0}" presName="hierChild5" presStyleCnt="0"/>
      <dgm:spPr/>
    </dgm:pt>
    <dgm:pt modelId="{3090014E-3DF4-4EC8-B958-8007858DF383}" type="pres">
      <dgm:prSet presAssocID="{E6276182-3620-47B3-9D38-6765A8747DA4}" presName="hierChild5" presStyleCnt="0"/>
      <dgm:spPr/>
    </dgm:pt>
    <dgm:pt modelId="{78B7CCE3-6A83-4AAE-A41F-AD4F8421B0AD}" type="pres">
      <dgm:prSet presAssocID="{41BB7649-6E67-43C2-B85C-FE503FDCA26A}" presName="hierChild3" presStyleCnt="0"/>
      <dgm:spPr/>
    </dgm:pt>
  </dgm:ptLst>
  <dgm:cxnLst>
    <dgm:cxn modelId="{DA866924-69A8-4FC0-BFF5-958DC796570F}" type="presOf" srcId="{E6276182-3620-47B3-9D38-6765A8747DA4}" destId="{BD953C66-1D31-48AD-B401-371496599C59}" srcOrd="0" destOrd="0" presId="urn:microsoft.com/office/officeart/2005/8/layout/orgChart1"/>
    <dgm:cxn modelId="{38115651-3567-499A-A369-F12260E4A898}" type="presOf" srcId="{25E52A8B-E4FF-4C0A-B9BF-B95DF65D7071}" destId="{D2FBA995-CBE9-4158-B0FB-AF59853F2056}" srcOrd="1" destOrd="0" presId="urn:microsoft.com/office/officeart/2005/8/layout/orgChart1"/>
    <dgm:cxn modelId="{8C44EF04-5DCB-415F-B668-F6EFD65DF12F}" srcId="{25E52A8B-E4FF-4C0A-B9BF-B95DF65D7071}" destId="{747F1380-5F95-40C4-8676-4819B5092974}" srcOrd="0" destOrd="0" parTransId="{20640919-5580-486A-A662-AD039C4FD8B0}" sibTransId="{DF69AE73-4406-42B7-9865-CDFEE917D2FB}"/>
    <dgm:cxn modelId="{8647F5C4-37E9-4CC2-A9E5-1DA31C73FCD7}" srcId="{E6276182-3620-47B3-9D38-6765A8747DA4}" destId="{FEF2A33B-CF58-462C-8D33-8527E6D64FB0}" srcOrd="0" destOrd="0" parTransId="{7BEDF3AF-AD6C-474A-AF85-9552CBA5FC65}" sibTransId="{D22A329B-A406-4D6B-A476-398153EE5850}"/>
    <dgm:cxn modelId="{F4817E4C-3BCE-4CF8-A575-BB888206A3D6}" type="presOf" srcId="{41BB7649-6E67-43C2-B85C-FE503FDCA26A}" destId="{FD5FF810-6C5E-4E89-90D7-FD0AC302765D}" srcOrd="0" destOrd="0" presId="urn:microsoft.com/office/officeart/2005/8/layout/orgChart1"/>
    <dgm:cxn modelId="{BBCAED98-8D97-4786-8BD4-025248136C77}" type="presOf" srcId="{E6276182-3620-47B3-9D38-6765A8747DA4}" destId="{D88E18CE-D537-46C1-94D1-A47A7FBB71D0}" srcOrd="1" destOrd="0" presId="urn:microsoft.com/office/officeart/2005/8/layout/orgChart1"/>
    <dgm:cxn modelId="{811AADE6-90F7-4F60-916F-C0CDBBD4389F}" srcId="{EEC9BD6E-2BA6-4208-B375-B1324297D0FA}" destId="{41BB7649-6E67-43C2-B85C-FE503FDCA26A}" srcOrd="0" destOrd="0" parTransId="{A5A84AC7-C63A-42B5-952F-BDE43933A271}" sibTransId="{582BD0B2-1AED-40D3-840F-53C9CBDD874B}"/>
    <dgm:cxn modelId="{E2F2C5A9-FD41-4C6C-A1A0-F62C2B7AF070}" type="presOf" srcId="{FEF2A33B-CF58-462C-8D33-8527E6D64FB0}" destId="{C1FD1629-824A-423E-8170-B8B1C28D8680}" srcOrd="0" destOrd="0" presId="urn:microsoft.com/office/officeart/2005/8/layout/orgChart1"/>
    <dgm:cxn modelId="{62DCB6B5-2480-4709-A5CE-3A538E86C45D}" type="presOf" srcId="{747F1380-5F95-40C4-8676-4819B5092974}" destId="{5240D572-8F3A-43E0-B345-653FF932EB46}" srcOrd="0" destOrd="0" presId="urn:microsoft.com/office/officeart/2005/8/layout/orgChart1"/>
    <dgm:cxn modelId="{DAEA159A-3F51-4BDC-BBDF-BFB78E39FA41}" type="presOf" srcId="{5FD84DA8-99EE-4129-9E2C-A6D218C49F97}" destId="{E35104A4-73F7-4629-A948-E71BDCEC2BE5}" srcOrd="0" destOrd="0" presId="urn:microsoft.com/office/officeart/2005/8/layout/orgChart1"/>
    <dgm:cxn modelId="{98894D57-473E-478D-80BF-639963343742}" type="presOf" srcId="{41BB7649-6E67-43C2-B85C-FE503FDCA26A}" destId="{2CF95920-E20D-488D-B645-420B83DEDED2}" srcOrd="1" destOrd="0" presId="urn:microsoft.com/office/officeart/2005/8/layout/orgChart1"/>
    <dgm:cxn modelId="{B4BF6F85-74D1-4CAD-A4A5-DB563844F0DB}" srcId="{41BB7649-6E67-43C2-B85C-FE503FDCA26A}" destId="{25E52A8B-E4FF-4C0A-B9BF-B95DF65D7071}" srcOrd="0" destOrd="0" parTransId="{667A359E-CD20-47EC-92D7-5C4574280CD3}" sibTransId="{034479ED-D395-44AE-A74E-4E40A598372C}"/>
    <dgm:cxn modelId="{ED20F87B-D462-4B14-8603-4308562C5629}" type="presOf" srcId="{667A359E-CD20-47EC-92D7-5C4574280CD3}" destId="{3939686F-ECAC-467B-A5A7-F49CF7A66754}" srcOrd="0" destOrd="0" presId="urn:microsoft.com/office/officeart/2005/8/layout/orgChart1"/>
    <dgm:cxn modelId="{AF85C944-383E-4439-A2F5-298B3E5061FF}" type="presOf" srcId="{EEC9BD6E-2BA6-4208-B375-B1324297D0FA}" destId="{FF6EEEBC-4D23-4E82-A6B7-1F8E9C5157F6}" srcOrd="0" destOrd="0" presId="urn:microsoft.com/office/officeart/2005/8/layout/orgChart1"/>
    <dgm:cxn modelId="{B03666DC-6BA0-4946-933D-C485280F841B}" type="presOf" srcId="{FEF2A33B-CF58-462C-8D33-8527E6D64FB0}" destId="{61E5370E-7FE7-4687-AD52-F0D3CF97C8F9}" srcOrd="1" destOrd="0" presId="urn:microsoft.com/office/officeart/2005/8/layout/orgChart1"/>
    <dgm:cxn modelId="{6EED458F-9457-4162-85B7-B859A77C9256}" type="presOf" srcId="{747F1380-5F95-40C4-8676-4819B5092974}" destId="{B76D29A4-6535-4F4A-BBB7-E1F5F9A2FEE5}" srcOrd="1" destOrd="0" presId="urn:microsoft.com/office/officeart/2005/8/layout/orgChart1"/>
    <dgm:cxn modelId="{488EF28E-B04E-4B06-96C6-62BDA91A8970}" type="presOf" srcId="{20640919-5580-486A-A662-AD039C4FD8B0}" destId="{2BB258EA-649B-4D0A-97D3-9BC519368704}" srcOrd="0" destOrd="0" presId="urn:microsoft.com/office/officeart/2005/8/layout/orgChart1"/>
    <dgm:cxn modelId="{FD23223A-538E-408A-83DF-39B9DCAB2831}" type="presOf" srcId="{7BEDF3AF-AD6C-474A-AF85-9552CBA5FC65}" destId="{39EBA9E8-25F7-41E3-9C2B-576848D4BEFE}" srcOrd="0" destOrd="0" presId="urn:microsoft.com/office/officeart/2005/8/layout/orgChart1"/>
    <dgm:cxn modelId="{80B355D5-D611-4A61-8F16-04AD3D2C3FE7}" type="presOf" srcId="{25E52A8B-E4FF-4C0A-B9BF-B95DF65D7071}" destId="{427F744C-6629-45B9-8C9A-CD306C3A9F0F}" srcOrd="0" destOrd="0" presId="urn:microsoft.com/office/officeart/2005/8/layout/orgChart1"/>
    <dgm:cxn modelId="{B666782E-2F02-4ECF-9A39-0F0CD2D42A5D}" srcId="{41BB7649-6E67-43C2-B85C-FE503FDCA26A}" destId="{E6276182-3620-47B3-9D38-6765A8747DA4}" srcOrd="1" destOrd="0" parTransId="{5FD84DA8-99EE-4129-9E2C-A6D218C49F97}" sibTransId="{A4005EE3-BF8C-4921-AEC5-DD94BCC2A4A8}"/>
    <dgm:cxn modelId="{2105A3E6-B933-4137-B465-08B37E6D3F09}" type="presParOf" srcId="{FF6EEEBC-4D23-4E82-A6B7-1F8E9C5157F6}" destId="{02D3B37D-A77E-4CED-A161-1AC4720E4EBA}" srcOrd="0" destOrd="0" presId="urn:microsoft.com/office/officeart/2005/8/layout/orgChart1"/>
    <dgm:cxn modelId="{4A6B5EDE-85B1-41FF-81C7-6D738B8ADE72}" type="presParOf" srcId="{02D3B37D-A77E-4CED-A161-1AC4720E4EBA}" destId="{6BA21E7D-E0A2-400D-8E65-90276A922738}" srcOrd="0" destOrd="0" presId="urn:microsoft.com/office/officeart/2005/8/layout/orgChart1"/>
    <dgm:cxn modelId="{12567215-99CC-4B08-BE53-8CB79DD7247A}" type="presParOf" srcId="{6BA21E7D-E0A2-400D-8E65-90276A922738}" destId="{FD5FF810-6C5E-4E89-90D7-FD0AC302765D}" srcOrd="0" destOrd="0" presId="urn:microsoft.com/office/officeart/2005/8/layout/orgChart1"/>
    <dgm:cxn modelId="{8FEA770D-2005-4E70-91C5-0D086F1E0B0C}" type="presParOf" srcId="{6BA21E7D-E0A2-400D-8E65-90276A922738}" destId="{2CF95920-E20D-488D-B645-420B83DEDED2}" srcOrd="1" destOrd="0" presId="urn:microsoft.com/office/officeart/2005/8/layout/orgChart1"/>
    <dgm:cxn modelId="{65FEB5F1-6F0F-404F-AD92-FB3E2ACE86EC}" type="presParOf" srcId="{02D3B37D-A77E-4CED-A161-1AC4720E4EBA}" destId="{04C0A881-3642-4A2C-B7C7-B76FA10823F9}" srcOrd="1" destOrd="0" presId="urn:microsoft.com/office/officeart/2005/8/layout/orgChart1"/>
    <dgm:cxn modelId="{E8B91204-308D-4D11-B7DC-0DF3C1E6FBDE}" type="presParOf" srcId="{04C0A881-3642-4A2C-B7C7-B76FA10823F9}" destId="{3939686F-ECAC-467B-A5A7-F49CF7A66754}" srcOrd="0" destOrd="0" presId="urn:microsoft.com/office/officeart/2005/8/layout/orgChart1"/>
    <dgm:cxn modelId="{43C03EEE-D021-45F9-BD94-FC93B602420B}" type="presParOf" srcId="{04C0A881-3642-4A2C-B7C7-B76FA10823F9}" destId="{D8265D02-57AE-4705-B92B-F8099D8B2F51}" srcOrd="1" destOrd="0" presId="urn:microsoft.com/office/officeart/2005/8/layout/orgChart1"/>
    <dgm:cxn modelId="{5E1308C0-666E-4C97-BF2E-8F32A738C653}" type="presParOf" srcId="{D8265D02-57AE-4705-B92B-F8099D8B2F51}" destId="{53BB09A3-FE0F-4D41-B48C-2EAD9355BFEC}" srcOrd="0" destOrd="0" presId="urn:microsoft.com/office/officeart/2005/8/layout/orgChart1"/>
    <dgm:cxn modelId="{23F4FC6D-19D8-4FD3-A2CB-99422AD0F065}" type="presParOf" srcId="{53BB09A3-FE0F-4D41-B48C-2EAD9355BFEC}" destId="{427F744C-6629-45B9-8C9A-CD306C3A9F0F}" srcOrd="0" destOrd="0" presId="urn:microsoft.com/office/officeart/2005/8/layout/orgChart1"/>
    <dgm:cxn modelId="{0792A21B-D6FC-4D0F-97C0-7A53BBAA33D1}" type="presParOf" srcId="{53BB09A3-FE0F-4D41-B48C-2EAD9355BFEC}" destId="{D2FBA995-CBE9-4158-B0FB-AF59853F2056}" srcOrd="1" destOrd="0" presId="urn:microsoft.com/office/officeart/2005/8/layout/orgChart1"/>
    <dgm:cxn modelId="{A6095CFB-4D38-4C3A-8C90-E9FF0C786073}" type="presParOf" srcId="{D8265D02-57AE-4705-B92B-F8099D8B2F51}" destId="{4E3A1C20-35A9-4084-94BC-6319ADC2B139}" srcOrd="1" destOrd="0" presId="urn:microsoft.com/office/officeart/2005/8/layout/orgChart1"/>
    <dgm:cxn modelId="{B208A1D6-7AAF-48EE-A360-B9E2F1959DD3}" type="presParOf" srcId="{4E3A1C20-35A9-4084-94BC-6319ADC2B139}" destId="{2BB258EA-649B-4D0A-97D3-9BC519368704}" srcOrd="0" destOrd="0" presId="urn:microsoft.com/office/officeart/2005/8/layout/orgChart1"/>
    <dgm:cxn modelId="{9147F739-6064-4599-B597-2CD67FF56929}" type="presParOf" srcId="{4E3A1C20-35A9-4084-94BC-6319ADC2B139}" destId="{2B9395F8-E636-4898-91FF-2CA2078167E1}" srcOrd="1" destOrd="0" presId="urn:microsoft.com/office/officeart/2005/8/layout/orgChart1"/>
    <dgm:cxn modelId="{BA840145-B48E-4275-8DFA-0309E945664D}" type="presParOf" srcId="{2B9395F8-E636-4898-91FF-2CA2078167E1}" destId="{A890F307-5B6A-43E3-9588-FA86693C6A63}" srcOrd="0" destOrd="0" presId="urn:microsoft.com/office/officeart/2005/8/layout/orgChart1"/>
    <dgm:cxn modelId="{E9738DEA-FC4B-4809-A921-6B3980502ED0}" type="presParOf" srcId="{A890F307-5B6A-43E3-9588-FA86693C6A63}" destId="{5240D572-8F3A-43E0-B345-653FF932EB46}" srcOrd="0" destOrd="0" presId="urn:microsoft.com/office/officeart/2005/8/layout/orgChart1"/>
    <dgm:cxn modelId="{12559018-468F-42EC-A90B-32040E1A4EA7}" type="presParOf" srcId="{A890F307-5B6A-43E3-9588-FA86693C6A63}" destId="{B76D29A4-6535-4F4A-BBB7-E1F5F9A2FEE5}" srcOrd="1" destOrd="0" presId="urn:microsoft.com/office/officeart/2005/8/layout/orgChart1"/>
    <dgm:cxn modelId="{680D2CBC-D8F4-4B57-B182-01FE370C6E94}" type="presParOf" srcId="{2B9395F8-E636-4898-91FF-2CA2078167E1}" destId="{4FF93C85-0BA0-4E9F-9CE3-9C790AC74C72}" srcOrd="1" destOrd="0" presId="urn:microsoft.com/office/officeart/2005/8/layout/orgChart1"/>
    <dgm:cxn modelId="{7FC7BE00-6E6D-49AE-96AE-F1E76680F44D}" type="presParOf" srcId="{2B9395F8-E636-4898-91FF-2CA2078167E1}" destId="{2E9D8C79-6D1F-40C0-9D04-D27521F5FE95}" srcOrd="2" destOrd="0" presId="urn:microsoft.com/office/officeart/2005/8/layout/orgChart1"/>
    <dgm:cxn modelId="{CD1F5481-A333-4EE0-8181-0744C4B268EB}" type="presParOf" srcId="{D8265D02-57AE-4705-B92B-F8099D8B2F51}" destId="{7ECAE301-EFBC-4DE7-B06D-2E7B19A69AF1}" srcOrd="2" destOrd="0" presId="urn:microsoft.com/office/officeart/2005/8/layout/orgChart1"/>
    <dgm:cxn modelId="{C620FB0C-B0CA-4548-8B6E-B8745AAD34EC}" type="presParOf" srcId="{04C0A881-3642-4A2C-B7C7-B76FA10823F9}" destId="{E35104A4-73F7-4629-A948-E71BDCEC2BE5}" srcOrd="2" destOrd="0" presId="urn:microsoft.com/office/officeart/2005/8/layout/orgChart1"/>
    <dgm:cxn modelId="{F60313FD-8478-451B-8E2E-E9B4F5F6B3CE}" type="presParOf" srcId="{04C0A881-3642-4A2C-B7C7-B76FA10823F9}" destId="{A9B24A9D-E3C5-4BCA-ABA2-7DE41158D84C}" srcOrd="3" destOrd="0" presId="urn:microsoft.com/office/officeart/2005/8/layout/orgChart1"/>
    <dgm:cxn modelId="{2450FB77-0BB4-4FB9-9E14-C88F26012C6F}" type="presParOf" srcId="{A9B24A9D-E3C5-4BCA-ABA2-7DE41158D84C}" destId="{BD100FCC-31F0-45C8-98E5-D9615D76CD74}" srcOrd="0" destOrd="0" presId="urn:microsoft.com/office/officeart/2005/8/layout/orgChart1"/>
    <dgm:cxn modelId="{71C043E9-AAC5-4F85-968B-15447BA50AC5}" type="presParOf" srcId="{BD100FCC-31F0-45C8-98E5-D9615D76CD74}" destId="{BD953C66-1D31-48AD-B401-371496599C59}" srcOrd="0" destOrd="0" presId="urn:microsoft.com/office/officeart/2005/8/layout/orgChart1"/>
    <dgm:cxn modelId="{8BB746D4-0AAA-418D-807C-644AC5CD392A}" type="presParOf" srcId="{BD100FCC-31F0-45C8-98E5-D9615D76CD74}" destId="{D88E18CE-D537-46C1-94D1-A47A7FBB71D0}" srcOrd="1" destOrd="0" presId="urn:microsoft.com/office/officeart/2005/8/layout/orgChart1"/>
    <dgm:cxn modelId="{71BDD1B2-E747-4674-8AE9-A90C82749815}" type="presParOf" srcId="{A9B24A9D-E3C5-4BCA-ABA2-7DE41158D84C}" destId="{5C1DA522-5209-489B-86DD-7D5546B49ED1}" srcOrd="1" destOrd="0" presId="urn:microsoft.com/office/officeart/2005/8/layout/orgChart1"/>
    <dgm:cxn modelId="{EDBB0A9D-4A4B-4A77-89F7-62357976747C}" type="presParOf" srcId="{5C1DA522-5209-489B-86DD-7D5546B49ED1}" destId="{39EBA9E8-25F7-41E3-9C2B-576848D4BEFE}" srcOrd="0" destOrd="0" presId="urn:microsoft.com/office/officeart/2005/8/layout/orgChart1"/>
    <dgm:cxn modelId="{CE206138-4EF5-4CE9-92C7-9188D7DE31AC}" type="presParOf" srcId="{5C1DA522-5209-489B-86DD-7D5546B49ED1}" destId="{91F85F05-5B9D-4B38-9D4E-F7D15F9AA47F}" srcOrd="1" destOrd="0" presId="urn:microsoft.com/office/officeart/2005/8/layout/orgChart1"/>
    <dgm:cxn modelId="{1BD02EE5-3EAC-492E-A82B-837E19B2BDC7}" type="presParOf" srcId="{91F85F05-5B9D-4B38-9D4E-F7D15F9AA47F}" destId="{D14C2CE9-5203-46DC-9EF0-E9B55F47D2EA}" srcOrd="0" destOrd="0" presId="urn:microsoft.com/office/officeart/2005/8/layout/orgChart1"/>
    <dgm:cxn modelId="{D15FBB34-7276-4EBD-A6EF-A260FF465C3C}" type="presParOf" srcId="{D14C2CE9-5203-46DC-9EF0-E9B55F47D2EA}" destId="{C1FD1629-824A-423E-8170-B8B1C28D8680}" srcOrd="0" destOrd="0" presId="urn:microsoft.com/office/officeart/2005/8/layout/orgChart1"/>
    <dgm:cxn modelId="{FEAEB35B-94E0-4330-ABA3-86BD65528AD5}" type="presParOf" srcId="{D14C2CE9-5203-46DC-9EF0-E9B55F47D2EA}" destId="{61E5370E-7FE7-4687-AD52-F0D3CF97C8F9}" srcOrd="1" destOrd="0" presId="urn:microsoft.com/office/officeart/2005/8/layout/orgChart1"/>
    <dgm:cxn modelId="{C6AAE7DA-FA98-4A0B-98F6-660D44B7A56D}" type="presParOf" srcId="{91F85F05-5B9D-4B38-9D4E-F7D15F9AA47F}" destId="{53E3C755-3D50-478B-B34C-E3D557C0E38B}" srcOrd="1" destOrd="0" presId="urn:microsoft.com/office/officeart/2005/8/layout/orgChart1"/>
    <dgm:cxn modelId="{E52F4C34-55BC-4DBA-9CDE-B9844537D356}" type="presParOf" srcId="{91F85F05-5B9D-4B38-9D4E-F7D15F9AA47F}" destId="{F26A101F-09FB-457E-8873-D73BBA16F488}" srcOrd="2" destOrd="0" presId="urn:microsoft.com/office/officeart/2005/8/layout/orgChart1"/>
    <dgm:cxn modelId="{B9B168D7-03CB-4F9F-A9C2-467A63353B0C}" type="presParOf" srcId="{A9B24A9D-E3C5-4BCA-ABA2-7DE41158D84C}" destId="{3090014E-3DF4-4EC8-B958-8007858DF383}" srcOrd="2" destOrd="0" presId="urn:microsoft.com/office/officeart/2005/8/layout/orgChart1"/>
    <dgm:cxn modelId="{AA54C4A4-423E-477D-A69C-C5CA3AD2EE71}" type="presParOf" srcId="{02D3B37D-A77E-4CED-A161-1AC4720E4EBA}" destId="{78B7CCE3-6A83-4AAE-A41F-AD4F8421B0A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37AED-A015-448F-9860-F2522ECC9C26}" type="doc">
      <dgm:prSet loTypeId="urn:microsoft.com/office/officeart/2005/8/layout/orgChart1" loCatId="hierarchy" qsTypeId="urn:microsoft.com/office/officeart/2005/8/quickstyle/simple1" qsCatId="simple" csTypeId="urn:microsoft.com/office/officeart/2005/8/colors/accent1_2" csCatId="accent1" phldr="1"/>
      <dgm:spPr/>
    </dgm:pt>
    <dgm:pt modelId="{1E7C059C-32CB-46EF-9693-7B92916A46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Acute Malnutrition</a:t>
          </a:r>
          <a:endParaRPr kumimoji="0" lang="en-GB" b="0" i="0" u="none" strike="noStrike" cap="none" normalizeH="0" baseline="0" dirty="0" smtClean="0">
            <a:ln>
              <a:noFill/>
            </a:ln>
            <a:solidFill>
              <a:schemeClr val="tx1"/>
            </a:solidFill>
            <a:effectLst/>
            <a:latin typeface="Arial" charset="0"/>
          </a:endParaRPr>
        </a:p>
      </dgm:t>
    </dgm:pt>
    <dgm:pt modelId="{BCC60891-EAA0-4506-940D-978C85C5AA15}" type="parTrans" cxnId="{8FAA2BBD-EA20-4185-8DCB-B4F3FCFDFD02}">
      <dgm:prSet/>
      <dgm:spPr/>
      <dgm:t>
        <a:bodyPr/>
        <a:lstStyle/>
        <a:p>
          <a:endParaRPr lang="en-US"/>
        </a:p>
      </dgm:t>
    </dgm:pt>
    <dgm:pt modelId="{76A52DE9-3C35-4648-9E7D-A467D5106F2F}" type="sibTrans" cxnId="{8FAA2BBD-EA20-4185-8DCB-B4F3FCFDFD02}">
      <dgm:prSet/>
      <dgm:spPr/>
      <dgm:t>
        <a:bodyPr/>
        <a:lstStyle/>
        <a:p>
          <a:endParaRPr lang="en-US"/>
        </a:p>
      </dgm:t>
    </dgm:pt>
    <dgm:pt modelId="{72C92D1C-2470-4424-8F70-EAA9B78088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Severe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with medical complications*</a:t>
          </a:r>
          <a:endParaRPr kumimoji="0" lang="en-GB" b="0" i="0" u="none" strike="noStrike" cap="none" normalizeH="0" baseline="0" dirty="0" smtClean="0">
            <a:ln>
              <a:noFill/>
            </a:ln>
            <a:solidFill>
              <a:schemeClr val="tx1"/>
            </a:solidFill>
            <a:effectLst/>
            <a:latin typeface="Arial" charset="0"/>
          </a:endParaRPr>
        </a:p>
      </dgm:t>
    </dgm:pt>
    <dgm:pt modelId="{59DC4DB1-A502-4D9B-862A-6C1F92045FE2}" type="parTrans" cxnId="{F4B1EED9-121A-4B6D-BB25-71D3EB5ABF75}">
      <dgm:prSet/>
      <dgm:spPr/>
      <dgm:t>
        <a:bodyPr/>
        <a:lstStyle/>
        <a:p>
          <a:endParaRPr lang="en-US"/>
        </a:p>
      </dgm:t>
    </dgm:pt>
    <dgm:pt modelId="{A9B74726-6DA2-41F0-9EE2-2E8179D97DBB}" type="sibTrans" cxnId="{F4B1EED9-121A-4B6D-BB25-71D3EB5ABF75}">
      <dgm:prSet/>
      <dgm:spPr/>
      <dgm:t>
        <a:bodyPr/>
        <a:lstStyle/>
        <a:p>
          <a:endParaRPr lang="en-US"/>
        </a:p>
      </dgm:t>
    </dgm:pt>
    <dgm:pt modelId="{D85A2E8F-2B0A-4957-ABA1-0D7A890DB0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Inpatient Care</a:t>
          </a:r>
          <a:endParaRPr kumimoji="0" lang="en-GB" b="0" i="0" u="none" strike="noStrike" cap="none" normalizeH="0" baseline="0" dirty="0" smtClean="0">
            <a:ln>
              <a:noFill/>
            </a:ln>
            <a:solidFill>
              <a:schemeClr val="tx1"/>
            </a:solidFill>
            <a:effectLst/>
            <a:latin typeface="Arial" charset="0"/>
          </a:endParaRPr>
        </a:p>
      </dgm:t>
    </dgm:pt>
    <dgm:pt modelId="{E8C5FA2A-6AAC-4142-8E0F-5CC5738943CF}" type="parTrans" cxnId="{62EEDC7B-1156-4984-929C-C9383B6A70E4}">
      <dgm:prSet/>
      <dgm:spPr/>
      <dgm:t>
        <a:bodyPr/>
        <a:lstStyle/>
        <a:p>
          <a:endParaRPr lang="en-US"/>
        </a:p>
      </dgm:t>
    </dgm:pt>
    <dgm:pt modelId="{44F03DB3-4D15-4C27-9BC9-294122704330}" type="sibTrans" cxnId="{62EEDC7B-1156-4984-929C-C9383B6A70E4}">
      <dgm:prSet/>
      <dgm:spPr/>
      <dgm:t>
        <a:bodyPr/>
        <a:lstStyle/>
        <a:p>
          <a:endParaRPr lang="en-US"/>
        </a:p>
      </dgm:t>
    </dgm:pt>
    <dgm:pt modelId="{629BA81F-3695-4DE7-B87F-CDD2E17218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Severe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without medical complications</a:t>
          </a:r>
          <a:endParaRPr kumimoji="0" lang="en-GB" b="0" i="0" u="none" strike="noStrike" cap="none" normalizeH="0" baseline="0" dirty="0" smtClean="0">
            <a:ln>
              <a:noFill/>
            </a:ln>
            <a:solidFill>
              <a:schemeClr val="tx1"/>
            </a:solidFill>
            <a:effectLst/>
            <a:latin typeface="Arial" charset="0"/>
          </a:endParaRPr>
        </a:p>
      </dgm:t>
    </dgm:pt>
    <dgm:pt modelId="{4F9CDFDE-1685-44BF-8608-103C56FF5F6C}" type="parTrans" cxnId="{0F0A3174-2BC0-4DED-B7EB-BB894CC38A49}">
      <dgm:prSet/>
      <dgm:spPr/>
      <dgm:t>
        <a:bodyPr/>
        <a:lstStyle/>
        <a:p>
          <a:endParaRPr lang="en-US"/>
        </a:p>
      </dgm:t>
    </dgm:pt>
    <dgm:pt modelId="{CEA30B68-39CA-44AD-8C5C-330B6FBDF8BD}" type="sibTrans" cxnId="{0F0A3174-2BC0-4DED-B7EB-BB894CC38A49}">
      <dgm:prSet/>
      <dgm:spPr/>
      <dgm:t>
        <a:bodyPr/>
        <a:lstStyle/>
        <a:p>
          <a:endParaRPr lang="en-US"/>
        </a:p>
      </dgm:t>
    </dgm:pt>
    <dgm:pt modelId="{97E6A861-F713-4E70-89FC-0028BEBF46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Outpatient Care</a:t>
          </a:r>
          <a:endParaRPr kumimoji="0" lang="en-GB" b="0" i="0" u="none" strike="noStrike" cap="none" normalizeH="0" baseline="0" dirty="0" smtClean="0">
            <a:ln>
              <a:noFill/>
            </a:ln>
            <a:solidFill>
              <a:schemeClr val="tx1"/>
            </a:solidFill>
            <a:effectLst/>
            <a:latin typeface="Arial" charset="0"/>
          </a:endParaRPr>
        </a:p>
      </dgm:t>
    </dgm:pt>
    <dgm:pt modelId="{6D0E2F28-7769-45F8-97BD-D3B8A0829985}" type="parTrans" cxnId="{D034BBD3-DE62-4E28-AFE7-8B5B0F3D39A9}">
      <dgm:prSet/>
      <dgm:spPr/>
      <dgm:t>
        <a:bodyPr/>
        <a:lstStyle/>
        <a:p>
          <a:endParaRPr lang="en-US"/>
        </a:p>
      </dgm:t>
    </dgm:pt>
    <dgm:pt modelId="{4B914DCD-E005-486F-920C-92BE814EFF1E}" type="sibTrans" cxnId="{D034BBD3-DE62-4E28-AFE7-8B5B0F3D39A9}">
      <dgm:prSet/>
      <dgm:spPr/>
      <dgm:t>
        <a:bodyPr/>
        <a:lstStyle/>
        <a:p>
          <a:endParaRPr lang="en-US"/>
        </a:p>
      </dgm:t>
    </dgm:pt>
    <dgm:pt modelId="{EC96C457-1AC7-4A8D-A51B-32A5C19563B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Moderate acute malnutrition</a:t>
          </a:r>
        </a:p>
      </dgm:t>
    </dgm:pt>
    <dgm:pt modelId="{018D7619-028D-4E42-92CF-3E7BD6E6DF0D}" type="parTrans" cxnId="{1D870ED6-FCDD-4FC7-AF1A-781AB7D40241}">
      <dgm:prSet/>
      <dgm:spPr/>
      <dgm:t>
        <a:bodyPr/>
        <a:lstStyle/>
        <a:p>
          <a:endParaRPr lang="en-US"/>
        </a:p>
      </dgm:t>
    </dgm:pt>
    <dgm:pt modelId="{D67178AB-4379-4239-9E10-03C510B251CE}" type="sibTrans" cxnId="{1D870ED6-FCDD-4FC7-AF1A-781AB7D40241}">
      <dgm:prSet/>
      <dgm:spPr/>
      <dgm:t>
        <a:bodyPr/>
        <a:lstStyle/>
        <a:p>
          <a:endParaRPr lang="en-US"/>
        </a:p>
      </dgm:t>
    </dgm:pt>
    <dgm:pt modelId="{2B7B07B3-64EA-49A2-9029-09B8CC545D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Supplementary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rPr>
            <a:t>Feeding</a:t>
          </a:r>
          <a:endParaRPr kumimoji="0" lang="en-GB" b="0" i="0" u="none" strike="noStrike" cap="none" normalizeH="0" baseline="0" dirty="0" smtClean="0">
            <a:ln>
              <a:noFill/>
            </a:ln>
            <a:solidFill>
              <a:schemeClr val="tx1"/>
            </a:solidFill>
            <a:effectLst/>
            <a:latin typeface="Arial" charset="0"/>
          </a:endParaRPr>
        </a:p>
      </dgm:t>
    </dgm:pt>
    <dgm:pt modelId="{B1421459-F9D3-48C7-8A49-72539F68A5D8}" type="parTrans" cxnId="{B227D2D0-091A-4724-8558-FF39DBE8C89B}">
      <dgm:prSet/>
      <dgm:spPr/>
      <dgm:t>
        <a:bodyPr/>
        <a:lstStyle/>
        <a:p>
          <a:endParaRPr lang="en-US"/>
        </a:p>
      </dgm:t>
    </dgm:pt>
    <dgm:pt modelId="{6B5F3E3D-A5C9-4EA9-957D-DD8BC04B6BC4}" type="sibTrans" cxnId="{B227D2D0-091A-4724-8558-FF39DBE8C89B}">
      <dgm:prSet/>
      <dgm:spPr/>
      <dgm:t>
        <a:bodyPr/>
        <a:lstStyle/>
        <a:p>
          <a:endParaRPr lang="en-US"/>
        </a:p>
      </dgm:t>
    </dgm:pt>
    <dgm:pt modelId="{AF775679-29BA-45CD-83C3-FFEC26A37909}" type="pres">
      <dgm:prSet presAssocID="{37C37AED-A015-448F-9860-F2522ECC9C26}" presName="hierChild1" presStyleCnt="0">
        <dgm:presLayoutVars>
          <dgm:orgChart val="1"/>
          <dgm:chPref val="1"/>
          <dgm:dir/>
          <dgm:animOne val="branch"/>
          <dgm:animLvl val="lvl"/>
          <dgm:resizeHandles/>
        </dgm:presLayoutVars>
      </dgm:prSet>
      <dgm:spPr/>
    </dgm:pt>
    <dgm:pt modelId="{F57AC0D7-EF66-4C5B-9A6F-08637F362BE5}" type="pres">
      <dgm:prSet presAssocID="{1E7C059C-32CB-46EF-9693-7B92916A4618}" presName="hierRoot1" presStyleCnt="0">
        <dgm:presLayoutVars>
          <dgm:hierBranch/>
        </dgm:presLayoutVars>
      </dgm:prSet>
      <dgm:spPr/>
    </dgm:pt>
    <dgm:pt modelId="{6C4FF137-603F-4DBC-AFF7-5EE9C5DF9B96}" type="pres">
      <dgm:prSet presAssocID="{1E7C059C-32CB-46EF-9693-7B92916A4618}" presName="rootComposite1" presStyleCnt="0"/>
      <dgm:spPr/>
    </dgm:pt>
    <dgm:pt modelId="{09E12550-9A95-4F2C-B244-8C3F45A846A4}" type="pres">
      <dgm:prSet presAssocID="{1E7C059C-32CB-46EF-9693-7B92916A4618}" presName="rootText1" presStyleLbl="node0" presStyleIdx="0" presStyleCnt="1">
        <dgm:presLayoutVars>
          <dgm:chPref val="3"/>
        </dgm:presLayoutVars>
      </dgm:prSet>
      <dgm:spPr/>
      <dgm:t>
        <a:bodyPr/>
        <a:lstStyle/>
        <a:p>
          <a:endParaRPr lang="en-US"/>
        </a:p>
      </dgm:t>
    </dgm:pt>
    <dgm:pt modelId="{4497FC0B-7A24-480D-A6FB-3839D0A229F7}" type="pres">
      <dgm:prSet presAssocID="{1E7C059C-32CB-46EF-9693-7B92916A4618}" presName="rootConnector1" presStyleLbl="node1" presStyleIdx="0" presStyleCnt="0"/>
      <dgm:spPr/>
      <dgm:t>
        <a:bodyPr/>
        <a:lstStyle/>
        <a:p>
          <a:endParaRPr lang="en-US"/>
        </a:p>
      </dgm:t>
    </dgm:pt>
    <dgm:pt modelId="{0B12CB9D-A1B3-46E0-BC15-6FFF5A0006A2}" type="pres">
      <dgm:prSet presAssocID="{1E7C059C-32CB-46EF-9693-7B92916A4618}" presName="hierChild2" presStyleCnt="0"/>
      <dgm:spPr/>
    </dgm:pt>
    <dgm:pt modelId="{EE09BCDA-CCF0-4FF2-BD4B-93EA268ECF5E}" type="pres">
      <dgm:prSet presAssocID="{59DC4DB1-A502-4D9B-862A-6C1F92045FE2}" presName="Name35" presStyleLbl="parChTrans1D2" presStyleIdx="0" presStyleCnt="3"/>
      <dgm:spPr/>
      <dgm:t>
        <a:bodyPr/>
        <a:lstStyle/>
        <a:p>
          <a:endParaRPr lang="en-US"/>
        </a:p>
      </dgm:t>
    </dgm:pt>
    <dgm:pt modelId="{04E9CCBB-A81A-4D84-8A2B-E5973AA81DBB}" type="pres">
      <dgm:prSet presAssocID="{72C92D1C-2470-4424-8F70-EAA9B7808852}" presName="hierRoot2" presStyleCnt="0">
        <dgm:presLayoutVars>
          <dgm:hierBranch/>
        </dgm:presLayoutVars>
      </dgm:prSet>
      <dgm:spPr/>
    </dgm:pt>
    <dgm:pt modelId="{DDD9BFB4-747B-40A5-A0F2-B769216B8CB6}" type="pres">
      <dgm:prSet presAssocID="{72C92D1C-2470-4424-8F70-EAA9B7808852}" presName="rootComposite" presStyleCnt="0"/>
      <dgm:spPr/>
    </dgm:pt>
    <dgm:pt modelId="{F6BB8A6E-38F1-450D-A225-7FEBF18D8FC7}" type="pres">
      <dgm:prSet presAssocID="{72C92D1C-2470-4424-8F70-EAA9B7808852}" presName="rootText" presStyleLbl="node2" presStyleIdx="0" presStyleCnt="3">
        <dgm:presLayoutVars>
          <dgm:chPref val="3"/>
        </dgm:presLayoutVars>
      </dgm:prSet>
      <dgm:spPr/>
      <dgm:t>
        <a:bodyPr/>
        <a:lstStyle/>
        <a:p>
          <a:endParaRPr lang="en-US"/>
        </a:p>
      </dgm:t>
    </dgm:pt>
    <dgm:pt modelId="{3742A296-C2DF-4E37-87D5-8EC4E35D5D26}" type="pres">
      <dgm:prSet presAssocID="{72C92D1C-2470-4424-8F70-EAA9B7808852}" presName="rootConnector" presStyleLbl="node2" presStyleIdx="0" presStyleCnt="3"/>
      <dgm:spPr/>
      <dgm:t>
        <a:bodyPr/>
        <a:lstStyle/>
        <a:p>
          <a:endParaRPr lang="en-US"/>
        </a:p>
      </dgm:t>
    </dgm:pt>
    <dgm:pt modelId="{DE929677-78DC-415C-A4B1-33A24341F502}" type="pres">
      <dgm:prSet presAssocID="{72C92D1C-2470-4424-8F70-EAA9B7808852}" presName="hierChild4" presStyleCnt="0"/>
      <dgm:spPr/>
    </dgm:pt>
    <dgm:pt modelId="{144E5361-A447-4718-892C-CCD49F838F83}" type="pres">
      <dgm:prSet presAssocID="{E8C5FA2A-6AAC-4142-8E0F-5CC5738943CF}" presName="Name35" presStyleLbl="parChTrans1D3" presStyleIdx="0" presStyleCnt="3"/>
      <dgm:spPr/>
      <dgm:t>
        <a:bodyPr/>
        <a:lstStyle/>
        <a:p>
          <a:endParaRPr lang="en-US"/>
        </a:p>
      </dgm:t>
    </dgm:pt>
    <dgm:pt modelId="{BD21854E-BF3B-459E-BB6F-6B7C0D3B8E4A}" type="pres">
      <dgm:prSet presAssocID="{D85A2E8F-2B0A-4957-ABA1-0D7A890DB00E}" presName="hierRoot2" presStyleCnt="0">
        <dgm:presLayoutVars>
          <dgm:hierBranch val="r"/>
        </dgm:presLayoutVars>
      </dgm:prSet>
      <dgm:spPr/>
    </dgm:pt>
    <dgm:pt modelId="{8946C5B1-40F0-46A6-80E0-6D52EF5B51D7}" type="pres">
      <dgm:prSet presAssocID="{D85A2E8F-2B0A-4957-ABA1-0D7A890DB00E}" presName="rootComposite" presStyleCnt="0"/>
      <dgm:spPr/>
    </dgm:pt>
    <dgm:pt modelId="{9E9F3535-6294-406C-BFC5-1CEEF1A8E5A2}" type="pres">
      <dgm:prSet presAssocID="{D85A2E8F-2B0A-4957-ABA1-0D7A890DB00E}" presName="rootText" presStyleLbl="node3" presStyleIdx="0" presStyleCnt="3">
        <dgm:presLayoutVars>
          <dgm:chPref val="3"/>
        </dgm:presLayoutVars>
      </dgm:prSet>
      <dgm:spPr/>
      <dgm:t>
        <a:bodyPr/>
        <a:lstStyle/>
        <a:p>
          <a:endParaRPr lang="en-US"/>
        </a:p>
      </dgm:t>
    </dgm:pt>
    <dgm:pt modelId="{82C403E5-6A52-4E16-B801-826C79FAE43D}" type="pres">
      <dgm:prSet presAssocID="{D85A2E8F-2B0A-4957-ABA1-0D7A890DB00E}" presName="rootConnector" presStyleLbl="node3" presStyleIdx="0" presStyleCnt="3"/>
      <dgm:spPr/>
      <dgm:t>
        <a:bodyPr/>
        <a:lstStyle/>
        <a:p>
          <a:endParaRPr lang="en-US"/>
        </a:p>
      </dgm:t>
    </dgm:pt>
    <dgm:pt modelId="{7A012627-FF6B-4ED8-89C8-D05E1C0CFF77}" type="pres">
      <dgm:prSet presAssocID="{D85A2E8F-2B0A-4957-ABA1-0D7A890DB00E}" presName="hierChild4" presStyleCnt="0"/>
      <dgm:spPr/>
    </dgm:pt>
    <dgm:pt modelId="{914A0FD5-6957-4DD7-8914-D52DE49C3A06}" type="pres">
      <dgm:prSet presAssocID="{D85A2E8F-2B0A-4957-ABA1-0D7A890DB00E}" presName="hierChild5" presStyleCnt="0"/>
      <dgm:spPr/>
    </dgm:pt>
    <dgm:pt modelId="{524D9DC2-99AD-4314-94C1-C2993ED25B41}" type="pres">
      <dgm:prSet presAssocID="{72C92D1C-2470-4424-8F70-EAA9B7808852}" presName="hierChild5" presStyleCnt="0"/>
      <dgm:spPr/>
    </dgm:pt>
    <dgm:pt modelId="{74B21731-9B58-4C10-8004-96793A49F1DE}" type="pres">
      <dgm:prSet presAssocID="{4F9CDFDE-1685-44BF-8608-103C56FF5F6C}" presName="Name35" presStyleLbl="parChTrans1D2" presStyleIdx="1" presStyleCnt="3"/>
      <dgm:spPr/>
      <dgm:t>
        <a:bodyPr/>
        <a:lstStyle/>
        <a:p>
          <a:endParaRPr lang="en-US"/>
        </a:p>
      </dgm:t>
    </dgm:pt>
    <dgm:pt modelId="{7DE852AA-23ED-4FEB-9898-6BFE9339713D}" type="pres">
      <dgm:prSet presAssocID="{629BA81F-3695-4DE7-B87F-CDD2E1721888}" presName="hierRoot2" presStyleCnt="0">
        <dgm:presLayoutVars>
          <dgm:hierBranch/>
        </dgm:presLayoutVars>
      </dgm:prSet>
      <dgm:spPr/>
    </dgm:pt>
    <dgm:pt modelId="{9C47DBD3-2D7A-497C-B534-2C5A1971D1B4}" type="pres">
      <dgm:prSet presAssocID="{629BA81F-3695-4DE7-B87F-CDD2E1721888}" presName="rootComposite" presStyleCnt="0"/>
      <dgm:spPr/>
    </dgm:pt>
    <dgm:pt modelId="{66A5B32F-E7AC-4E1B-A8E2-699462FEDFC2}" type="pres">
      <dgm:prSet presAssocID="{629BA81F-3695-4DE7-B87F-CDD2E1721888}" presName="rootText" presStyleLbl="node2" presStyleIdx="1" presStyleCnt="3">
        <dgm:presLayoutVars>
          <dgm:chPref val="3"/>
        </dgm:presLayoutVars>
      </dgm:prSet>
      <dgm:spPr/>
      <dgm:t>
        <a:bodyPr/>
        <a:lstStyle/>
        <a:p>
          <a:endParaRPr lang="en-US"/>
        </a:p>
      </dgm:t>
    </dgm:pt>
    <dgm:pt modelId="{CF3293ED-0750-4174-BF4E-B6EE0164030C}" type="pres">
      <dgm:prSet presAssocID="{629BA81F-3695-4DE7-B87F-CDD2E1721888}" presName="rootConnector" presStyleLbl="node2" presStyleIdx="1" presStyleCnt="3"/>
      <dgm:spPr/>
      <dgm:t>
        <a:bodyPr/>
        <a:lstStyle/>
        <a:p>
          <a:endParaRPr lang="en-US"/>
        </a:p>
      </dgm:t>
    </dgm:pt>
    <dgm:pt modelId="{6EB9EC58-3D1F-4536-84C4-DC2E7A3A26A7}" type="pres">
      <dgm:prSet presAssocID="{629BA81F-3695-4DE7-B87F-CDD2E1721888}" presName="hierChild4" presStyleCnt="0"/>
      <dgm:spPr/>
    </dgm:pt>
    <dgm:pt modelId="{5FCEB6E8-EABC-4664-BF5B-501B232CF984}" type="pres">
      <dgm:prSet presAssocID="{6D0E2F28-7769-45F8-97BD-D3B8A0829985}" presName="Name35" presStyleLbl="parChTrans1D3" presStyleIdx="1" presStyleCnt="3"/>
      <dgm:spPr/>
      <dgm:t>
        <a:bodyPr/>
        <a:lstStyle/>
        <a:p>
          <a:endParaRPr lang="en-US"/>
        </a:p>
      </dgm:t>
    </dgm:pt>
    <dgm:pt modelId="{3E8347EF-36B0-482B-B44E-8D887E384BCD}" type="pres">
      <dgm:prSet presAssocID="{97E6A861-F713-4E70-89FC-0028BEBF468E}" presName="hierRoot2" presStyleCnt="0">
        <dgm:presLayoutVars>
          <dgm:hierBranch val="r"/>
        </dgm:presLayoutVars>
      </dgm:prSet>
      <dgm:spPr/>
    </dgm:pt>
    <dgm:pt modelId="{706A0B3D-52A5-4EEB-ABC3-9EA97259B7E3}" type="pres">
      <dgm:prSet presAssocID="{97E6A861-F713-4E70-89FC-0028BEBF468E}" presName="rootComposite" presStyleCnt="0"/>
      <dgm:spPr/>
    </dgm:pt>
    <dgm:pt modelId="{5FD0C721-4D8C-41E1-9059-87B106293D1C}" type="pres">
      <dgm:prSet presAssocID="{97E6A861-F713-4E70-89FC-0028BEBF468E}" presName="rootText" presStyleLbl="node3" presStyleIdx="1" presStyleCnt="3">
        <dgm:presLayoutVars>
          <dgm:chPref val="3"/>
        </dgm:presLayoutVars>
      </dgm:prSet>
      <dgm:spPr/>
      <dgm:t>
        <a:bodyPr/>
        <a:lstStyle/>
        <a:p>
          <a:endParaRPr lang="en-US"/>
        </a:p>
      </dgm:t>
    </dgm:pt>
    <dgm:pt modelId="{BC1CAE9C-67CD-4FB6-B352-E6F4ADE3BF1C}" type="pres">
      <dgm:prSet presAssocID="{97E6A861-F713-4E70-89FC-0028BEBF468E}" presName="rootConnector" presStyleLbl="node3" presStyleIdx="1" presStyleCnt="3"/>
      <dgm:spPr/>
      <dgm:t>
        <a:bodyPr/>
        <a:lstStyle/>
        <a:p>
          <a:endParaRPr lang="en-US"/>
        </a:p>
      </dgm:t>
    </dgm:pt>
    <dgm:pt modelId="{ED397089-92F7-497E-A408-F2D64202E46E}" type="pres">
      <dgm:prSet presAssocID="{97E6A861-F713-4E70-89FC-0028BEBF468E}" presName="hierChild4" presStyleCnt="0"/>
      <dgm:spPr/>
    </dgm:pt>
    <dgm:pt modelId="{2278DB1E-3367-4715-AECB-9F8DEBEA9852}" type="pres">
      <dgm:prSet presAssocID="{97E6A861-F713-4E70-89FC-0028BEBF468E}" presName="hierChild5" presStyleCnt="0"/>
      <dgm:spPr/>
    </dgm:pt>
    <dgm:pt modelId="{8DA39ED9-FC3B-4CF9-A8BE-FE74245643A4}" type="pres">
      <dgm:prSet presAssocID="{629BA81F-3695-4DE7-B87F-CDD2E1721888}" presName="hierChild5" presStyleCnt="0"/>
      <dgm:spPr/>
    </dgm:pt>
    <dgm:pt modelId="{E8A0B669-EA91-412E-9F9A-E9AEAF0332C1}" type="pres">
      <dgm:prSet presAssocID="{018D7619-028D-4E42-92CF-3E7BD6E6DF0D}" presName="Name35" presStyleLbl="parChTrans1D2" presStyleIdx="2" presStyleCnt="3"/>
      <dgm:spPr/>
      <dgm:t>
        <a:bodyPr/>
        <a:lstStyle/>
        <a:p>
          <a:endParaRPr lang="en-US"/>
        </a:p>
      </dgm:t>
    </dgm:pt>
    <dgm:pt modelId="{47275818-325B-47A7-A312-9817B33FFBDE}" type="pres">
      <dgm:prSet presAssocID="{EC96C457-1AC7-4A8D-A51B-32A5C19563B5}" presName="hierRoot2" presStyleCnt="0">
        <dgm:presLayoutVars>
          <dgm:hierBranch/>
        </dgm:presLayoutVars>
      </dgm:prSet>
      <dgm:spPr/>
    </dgm:pt>
    <dgm:pt modelId="{11A0FCCC-3352-43CF-8DE5-6BA7DDB0C553}" type="pres">
      <dgm:prSet presAssocID="{EC96C457-1AC7-4A8D-A51B-32A5C19563B5}" presName="rootComposite" presStyleCnt="0"/>
      <dgm:spPr/>
    </dgm:pt>
    <dgm:pt modelId="{93B253B5-92CB-4BED-BEAB-9E2937FAD999}" type="pres">
      <dgm:prSet presAssocID="{EC96C457-1AC7-4A8D-A51B-32A5C19563B5}" presName="rootText" presStyleLbl="node2" presStyleIdx="2" presStyleCnt="3">
        <dgm:presLayoutVars>
          <dgm:chPref val="3"/>
        </dgm:presLayoutVars>
      </dgm:prSet>
      <dgm:spPr/>
      <dgm:t>
        <a:bodyPr/>
        <a:lstStyle/>
        <a:p>
          <a:endParaRPr lang="en-US"/>
        </a:p>
      </dgm:t>
    </dgm:pt>
    <dgm:pt modelId="{9C710B17-C14D-4FF2-BF4A-7D9864F1DE7C}" type="pres">
      <dgm:prSet presAssocID="{EC96C457-1AC7-4A8D-A51B-32A5C19563B5}" presName="rootConnector" presStyleLbl="node2" presStyleIdx="2" presStyleCnt="3"/>
      <dgm:spPr/>
      <dgm:t>
        <a:bodyPr/>
        <a:lstStyle/>
        <a:p>
          <a:endParaRPr lang="en-US"/>
        </a:p>
      </dgm:t>
    </dgm:pt>
    <dgm:pt modelId="{641F8C46-C85B-4AD3-BAA0-B36381B3062A}" type="pres">
      <dgm:prSet presAssocID="{EC96C457-1AC7-4A8D-A51B-32A5C19563B5}" presName="hierChild4" presStyleCnt="0"/>
      <dgm:spPr/>
    </dgm:pt>
    <dgm:pt modelId="{3F49D7FE-8DB8-4B45-82B7-428A33C3BE12}" type="pres">
      <dgm:prSet presAssocID="{B1421459-F9D3-48C7-8A49-72539F68A5D8}" presName="Name35" presStyleLbl="parChTrans1D3" presStyleIdx="2" presStyleCnt="3"/>
      <dgm:spPr/>
      <dgm:t>
        <a:bodyPr/>
        <a:lstStyle/>
        <a:p>
          <a:endParaRPr lang="en-US"/>
        </a:p>
      </dgm:t>
    </dgm:pt>
    <dgm:pt modelId="{349B0ECA-482F-47A5-B034-D561CEFD5EC3}" type="pres">
      <dgm:prSet presAssocID="{2B7B07B3-64EA-49A2-9029-09B8CC545D27}" presName="hierRoot2" presStyleCnt="0">
        <dgm:presLayoutVars>
          <dgm:hierBranch val="r"/>
        </dgm:presLayoutVars>
      </dgm:prSet>
      <dgm:spPr/>
    </dgm:pt>
    <dgm:pt modelId="{216EF297-47AB-4BD1-B449-DC994F32473B}" type="pres">
      <dgm:prSet presAssocID="{2B7B07B3-64EA-49A2-9029-09B8CC545D27}" presName="rootComposite" presStyleCnt="0"/>
      <dgm:spPr/>
    </dgm:pt>
    <dgm:pt modelId="{EEFA167C-20C7-48F8-BE09-93FDB03CE092}" type="pres">
      <dgm:prSet presAssocID="{2B7B07B3-64EA-49A2-9029-09B8CC545D27}" presName="rootText" presStyleLbl="node3" presStyleIdx="2" presStyleCnt="3">
        <dgm:presLayoutVars>
          <dgm:chPref val="3"/>
        </dgm:presLayoutVars>
      </dgm:prSet>
      <dgm:spPr/>
      <dgm:t>
        <a:bodyPr/>
        <a:lstStyle/>
        <a:p>
          <a:endParaRPr lang="en-US"/>
        </a:p>
      </dgm:t>
    </dgm:pt>
    <dgm:pt modelId="{6D6B383E-8C61-4734-BBA7-ACA24253A884}" type="pres">
      <dgm:prSet presAssocID="{2B7B07B3-64EA-49A2-9029-09B8CC545D27}" presName="rootConnector" presStyleLbl="node3" presStyleIdx="2" presStyleCnt="3"/>
      <dgm:spPr/>
      <dgm:t>
        <a:bodyPr/>
        <a:lstStyle/>
        <a:p>
          <a:endParaRPr lang="en-US"/>
        </a:p>
      </dgm:t>
    </dgm:pt>
    <dgm:pt modelId="{7060AB24-BB25-44C4-BFFA-E36C639C81C6}" type="pres">
      <dgm:prSet presAssocID="{2B7B07B3-64EA-49A2-9029-09B8CC545D27}" presName="hierChild4" presStyleCnt="0"/>
      <dgm:spPr/>
    </dgm:pt>
    <dgm:pt modelId="{910C30A1-D9A7-4A2A-8804-5B0F050A1B94}" type="pres">
      <dgm:prSet presAssocID="{2B7B07B3-64EA-49A2-9029-09B8CC545D27}" presName="hierChild5" presStyleCnt="0"/>
      <dgm:spPr/>
    </dgm:pt>
    <dgm:pt modelId="{5CF3009A-DA0B-412C-BC9E-EE8E62947829}" type="pres">
      <dgm:prSet presAssocID="{EC96C457-1AC7-4A8D-A51B-32A5C19563B5}" presName="hierChild5" presStyleCnt="0"/>
      <dgm:spPr/>
    </dgm:pt>
    <dgm:pt modelId="{A82749DE-D9F5-46B5-9B0E-100AAD3881A7}" type="pres">
      <dgm:prSet presAssocID="{1E7C059C-32CB-46EF-9693-7B92916A4618}" presName="hierChild3" presStyleCnt="0"/>
      <dgm:spPr/>
    </dgm:pt>
  </dgm:ptLst>
  <dgm:cxnLst>
    <dgm:cxn modelId="{4781A57E-D4ED-4F98-BB71-47661C4A6CE0}" type="presOf" srcId="{72C92D1C-2470-4424-8F70-EAA9B7808852}" destId="{3742A296-C2DF-4E37-87D5-8EC4E35D5D26}" srcOrd="1" destOrd="0" presId="urn:microsoft.com/office/officeart/2005/8/layout/orgChart1"/>
    <dgm:cxn modelId="{E2968234-5220-4FE9-B7EB-1AC65A76EE52}" type="presOf" srcId="{1E7C059C-32CB-46EF-9693-7B92916A4618}" destId="{09E12550-9A95-4F2C-B244-8C3F45A846A4}" srcOrd="0" destOrd="0" presId="urn:microsoft.com/office/officeart/2005/8/layout/orgChart1"/>
    <dgm:cxn modelId="{FF8C4887-9F2A-40C4-A1B5-33C7F6CA71C0}" type="presOf" srcId="{D85A2E8F-2B0A-4957-ABA1-0D7A890DB00E}" destId="{82C403E5-6A52-4E16-B801-826C79FAE43D}" srcOrd="1" destOrd="0" presId="urn:microsoft.com/office/officeart/2005/8/layout/orgChart1"/>
    <dgm:cxn modelId="{1614508B-0B7D-4F04-8812-52AA8C00D057}" type="presOf" srcId="{2B7B07B3-64EA-49A2-9029-09B8CC545D27}" destId="{6D6B383E-8C61-4734-BBA7-ACA24253A884}" srcOrd="1" destOrd="0" presId="urn:microsoft.com/office/officeart/2005/8/layout/orgChart1"/>
    <dgm:cxn modelId="{B1C3D81F-B0F6-44EF-84B9-EA2BD4A3F872}" type="presOf" srcId="{EC96C457-1AC7-4A8D-A51B-32A5C19563B5}" destId="{93B253B5-92CB-4BED-BEAB-9E2937FAD999}" srcOrd="0" destOrd="0" presId="urn:microsoft.com/office/officeart/2005/8/layout/orgChart1"/>
    <dgm:cxn modelId="{8FAA2BBD-EA20-4185-8DCB-B4F3FCFDFD02}" srcId="{37C37AED-A015-448F-9860-F2522ECC9C26}" destId="{1E7C059C-32CB-46EF-9693-7B92916A4618}" srcOrd="0" destOrd="0" parTransId="{BCC60891-EAA0-4506-940D-978C85C5AA15}" sibTransId="{76A52DE9-3C35-4648-9E7D-A467D5106F2F}"/>
    <dgm:cxn modelId="{6B54BA97-AEF5-4DDD-966C-84770D04D7CC}" type="presOf" srcId="{4F9CDFDE-1685-44BF-8608-103C56FF5F6C}" destId="{74B21731-9B58-4C10-8004-96793A49F1DE}" srcOrd="0" destOrd="0" presId="urn:microsoft.com/office/officeart/2005/8/layout/orgChart1"/>
    <dgm:cxn modelId="{1D870ED6-FCDD-4FC7-AF1A-781AB7D40241}" srcId="{1E7C059C-32CB-46EF-9693-7B92916A4618}" destId="{EC96C457-1AC7-4A8D-A51B-32A5C19563B5}" srcOrd="2" destOrd="0" parTransId="{018D7619-028D-4E42-92CF-3E7BD6E6DF0D}" sibTransId="{D67178AB-4379-4239-9E10-03C510B251CE}"/>
    <dgm:cxn modelId="{9E29ADD9-DD22-43BE-BEAB-30A035277CDA}" type="presOf" srcId="{72C92D1C-2470-4424-8F70-EAA9B7808852}" destId="{F6BB8A6E-38F1-450D-A225-7FEBF18D8FC7}" srcOrd="0" destOrd="0" presId="urn:microsoft.com/office/officeart/2005/8/layout/orgChart1"/>
    <dgm:cxn modelId="{A09B67A3-EF5A-4779-9B37-BEBFFD291333}" type="presOf" srcId="{EC96C457-1AC7-4A8D-A51B-32A5C19563B5}" destId="{9C710B17-C14D-4FF2-BF4A-7D9864F1DE7C}" srcOrd="1" destOrd="0" presId="urn:microsoft.com/office/officeart/2005/8/layout/orgChart1"/>
    <dgm:cxn modelId="{178E074A-AFCA-41D4-B93C-36E41069AB0F}" type="presOf" srcId="{97E6A861-F713-4E70-89FC-0028BEBF468E}" destId="{BC1CAE9C-67CD-4FB6-B352-E6F4ADE3BF1C}" srcOrd="1" destOrd="0" presId="urn:microsoft.com/office/officeart/2005/8/layout/orgChart1"/>
    <dgm:cxn modelId="{070DD597-BDC6-4B9B-9BF6-2BAA6B535142}" type="presOf" srcId="{629BA81F-3695-4DE7-B87F-CDD2E1721888}" destId="{66A5B32F-E7AC-4E1B-A8E2-699462FEDFC2}" srcOrd="0" destOrd="0" presId="urn:microsoft.com/office/officeart/2005/8/layout/orgChart1"/>
    <dgm:cxn modelId="{1A02720E-0607-409B-868E-F17DB96CC762}" type="presOf" srcId="{B1421459-F9D3-48C7-8A49-72539F68A5D8}" destId="{3F49D7FE-8DB8-4B45-82B7-428A33C3BE12}" srcOrd="0" destOrd="0" presId="urn:microsoft.com/office/officeart/2005/8/layout/orgChart1"/>
    <dgm:cxn modelId="{0F0A3174-2BC0-4DED-B7EB-BB894CC38A49}" srcId="{1E7C059C-32CB-46EF-9693-7B92916A4618}" destId="{629BA81F-3695-4DE7-B87F-CDD2E1721888}" srcOrd="1" destOrd="0" parTransId="{4F9CDFDE-1685-44BF-8608-103C56FF5F6C}" sibTransId="{CEA30B68-39CA-44AD-8C5C-330B6FBDF8BD}"/>
    <dgm:cxn modelId="{6A1741C1-2979-47DD-A51A-1F004A522C04}" type="presOf" srcId="{2B7B07B3-64EA-49A2-9029-09B8CC545D27}" destId="{EEFA167C-20C7-48F8-BE09-93FDB03CE092}" srcOrd="0" destOrd="0" presId="urn:microsoft.com/office/officeart/2005/8/layout/orgChart1"/>
    <dgm:cxn modelId="{FB3A966E-F662-4EE9-9DA7-8C1C8C89DBA8}" type="presOf" srcId="{D85A2E8F-2B0A-4957-ABA1-0D7A890DB00E}" destId="{9E9F3535-6294-406C-BFC5-1CEEF1A8E5A2}" srcOrd="0" destOrd="0" presId="urn:microsoft.com/office/officeart/2005/8/layout/orgChart1"/>
    <dgm:cxn modelId="{307BE512-BF9E-4EBD-8842-BAE4E5ABDAAA}" type="presOf" srcId="{6D0E2F28-7769-45F8-97BD-D3B8A0829985}" destId="{5FCEB6E8-EABC-4664-BF5B-501B232CF984}" srcOrd="0" destOrd="0" presId="urn:microsoft.com/office/officeart/2005/8/layout/orgChart1"/>
    <dgm:cxn modelId="{F4B1EED9-121A-4B6D-BB25-71D3EB5ABF75}" srcId="{1E7C059C-32CB-46EF-9693-7B92916A4618}" destId="{72C92D1C-2470-4424-8F70-EAA9B7808852}" srcOrd="0" destOrd="0" parTransId="{59DC4DB1-A502-4D9B-862A-6C1F92045FE2}" sibTransId="{A9B74726-6DA2-41F0-9EE2-2E8179D97DBB}"/>
    <dgm:cxn modelId="{62EEDC7B-1156-4984-929C-C9383B6A70E4}" srcId="{72C92D1C-2470-4424-8F70-EAA9B7808852}" destId="{D85A2E8F-2B0A-4957-ABA1-0D7A890DB00E}" srcOrd="0" destOrd="0" parTransId="{E8C5FA2A-6AAC-4142-8E0F-5CC5738943CF}" sibTransId="{44F03DB3-4D15-4C27-9BC9-294122704330}"/>
    <dgm:cxn modelId="{DF08FC56-84D1-4716-996F-058B0CAE071D}" type="presOf" srcId="{1E7C059C-32CB-46EF-9693-7B92916A4618}" destId="{4497FC0B-7A24-480D-A6FB-3839D0A229F7}" srcOrd="1" destOrd="0" presId="urn:microsoft.com/office/officeart/2005/8/layout/orgChart1"/>
    <dgm:cxn modelId="{D034BBD3-DE62-4E28-AFE7-8B5B0F3D39A9}" srcId="{629BA81F-3695-4DE7-B87F-CDD2E1721888}" destId="{97E6A861-F713-4E70-89FC-0028BEBF468E}" srcOrd="0" destOrd="0" parTransId="{6D0E2F28-7769-45F8-97BD-D3B8A0829985}" sibTransId="{4B914DCD-E005-486F-920C-92BE814EFF1E}"/>
    <dgm:cxn modelId="{5E827149-6F5D-4AB2-A5AF-C01BADF2D807}" type="presOf" srcId="{59DC4DB1-A502-4D9B-862A-6C1F92045FE2}" destId="{EE09BCDA-CCF0-4FF2-BD4B-93EA268ECF5E}" srcOrd="0" destOrd="0" presId="urn:microsoft.com/office/officeart/2005/8/layout/orgChart1"/>
    <dgm:cxn modelId="{A6656299-DE45-41A7-9A35-A86DFEEE975A}" type="presOf" srcId="{629BA81F-3695-4DE7-B87F-CDD2E1721888}" destId="{CF3293ED-0750-4174-BF4E-B6EE0164030C}" srcOrd="1" destOrd="0" presId="urn:microsoft.com/office/officeart/2005/8/layout/orgChart1"/>
    <dgm:cxn modelId="{04C596BC-920A-49AC-BEA6-59FC4E93BEC4}" type="presOf" srcId="{97E6A861-F713-4E70-89FC-0028BEBF468E}" destId="{5FD0C721-4D8C-41E1-9059-87B106293D1C}" srcOrd="0" destOrd="0" presId="urn:microsoft.com/office/officeart/2005/8/layout/orgChart1"/>
    <dgm:cxn modelId="{B227D2D0-091A-4724-8558-FF39DBE8C89B}" srcId="{EC96C457-1AC7-4A8D-A51B-32A5C19563B5}" destId="{2B7B07B3-64EA-49A2-9029-09B8CC545D27}" srcOrd="0" destOrd="0" parTransId="{B1421459-F9D3-48C7-8A49-72539F68A5D8}" sibTransId="{6B5F3E3D-A5C9-4EA9-957D-DD8BC04B6BC4}"/>
    <dgm:cxn modelId="{ADDB85CE-1D60-4607-BE42-00B742B44E17}" type="presOf" srcId="{E8C5FA2A-6AAC-4142-8E0F-5CC5738943CF}" destId="{144E5361-A447-4718-892C-CCD49F838F83}" srcOrd="0" destOrd="0" presId="urn:microsoft.com/office/officeart/2005/8/layout/orgChart1"/>
    <dgm:cxn modelId="{19120913-705E-49D4-AA1F-FBB9D98C75D9}" type="presOf" srcId="{018D7619-028D-4E42-92CF-3E7BD6E6DF0D}" destId="{E8A0B669-EA91-412E-9F9A-E9AEAF0332C1}" srcOrd="0" destOrd="0" presId="urn:microsoft.com/office/officeart/2005/8/layout/orgChart1"/>
    <dgm:cxn modelId="{6732051D-1F86-473E-A81E-D8D76F777D2A}" type="presOf" srcId="{37C37AED-A015-448F-9860-F2522ECC9C26}" destId="{AF775679-29BA-45CD-83C3-FFEC26A37909}" srcOrd="0" destOrd="0" presId="urn:microsoft.com/office/officeart/2005/8/layout/orgChart1"/>
    <dgm:cxn modelId="{A942FB2C-B001-43DC-A9BE-602D06E716CA}" type="presParOf" srcId="{AF775679-29BA-45CD-83C3-FFEC26A37909}" destId="{F57AC0D7-EF66-4C5B-9A6F-08637F362BE5}" srcOrd="0" destOrd="0" presId="urn:microsoft.com/office/officeart/2005/8/layout/orgChart1"/>
    <dgm:cxn modelId="{FF890A8B-5D19-4A75-A7A3-38A8F092CA59}" type="presParOf" srcId="{F57AC0D7-EF66-4C5B-9A6F-08637F362BE5}" destId="{6C4FF137-603F-4DBC-AFF7-5EE9C5DF9B96}" srcOrd="0" destOrd="0" presId="urn:microsoft.com/office/officeart/2005/8/layout/orgChart1"/>
    <dgm:cxn modelId="{8E164001-9E2B-46B7-8C1F-3E81CBB390A6}" type="presParOf" srcId="{6C4FF137-603F-4DBC-AFF7-5EE9C5DF9B96}" destId="{09E12550-9A95-4F2C-B244-8C3F45A846A4}" srcOrd="0" destOrd="0" presId="urn:microsoft.com/office/officeart/2005/8/layout/orgChart1"/>
    <dgm:cxn modelId="{819A75F1-665D-41A4-B2C1-B07C520CB59C}" type="presParOf" srcId="{6C4FF137-603F-4DBC-AFF7-5EE9C5DF9B96}" destId="{4497FC0B-7A24-480D-A6FB-3839D0A229F7}" srcOrd="1" destOrd="0" presId="urn:microsoft.com/office/officeart/2005/8/layout/orgChart1"/>
    <dgm:cxn modelId="{93BC5F0E-CC76-4D56-89B7-7A41BDFF70D5}" type="presParOf" srcId="{F57AC0D7-EF66-4C5B-9A6F-08637F362BE5}" destId="{0B12CB9D-A1B3-46E0-BC15-6FFF5A0006A2}" srcOrd="1" destOrd="0" presId="urn:microsoft.com/office/officeart/2005/8/layout/orgChart1"/>
    <dgm:cxn modelId="{9C878B67-23AD-4FCF-8FAC-386371F6A6FC}" type="presParOf" srcId="{0B12CB9D-A1B3-46E0-BC15-6FFF5A0006A2}" destId="{EE09BCDA-CCF0-4FF2-BD4B-93EA268ECF5E}" srcOrd="0" destOrd="0" presId="urn:microsoft.com/office/officeart/2005/8/layout/orgChart1"/>
    <dgm:cxn modelId="{E70DF9DD-4A92-487A-A41C-C06B6AD6619F}" type="presParOf" srcId="{0B12CB9D-A1B3-46E0-BC15-6FFF5A0006A2}" destId="{04E9CCBB-A81A-4D84-8A2B-E5973AA81DBB}" srcOrd="1" destOrd="0" presId="urn:microsoft.com/office/officeart/2005/8/layout/orgChart1"/>
    <dgm:cxn modelId="{C0AE3ADC-B216-4C1E-AB2A-30328F3F811C}" type="presParOf" srcId="{04E9CCBB-A81A-4D84-8A2B-E5973AA81DBB}" destId="{DDD9BFB4-747B-40A5-A0F2-B769216B8CB6}" srcOrd="0" destOrd="0" presId="urn:microsoft.com/office/officeart/2005/8/layout/orgChart1"/>
    <dgm:cxn modelId="{8B00399F-C12F-4EBB-BAB3-5F5DADFE2E04}" type="presParOf" srcId="{DDD9BFB4-747B-40A5-A0F2-B769216B8CB6}" destId="{F6BB8A6E-38F1-450D-A225-7FEBF18D8FC7}" srcOrd="0" destOrd="0" presId="urn:microsoft.com/office/officeart/2005/8/layout/orgChart1"/>
    <dgm:cxn modelId="{2CF72980-60CA-49AC-B9B3-89AE5A9ED219}" type="presParOf" srcId="{DDD9BFB4-747B-40A5-A0F2-B769216B8CB6}" destId="{3742A296-C2DF-4E37-87D5-8EC4E35D5D26}" srcOrd="1" destOrd="0" presId="urn:microsoft.com/office/officeart/2005/8/layout/orgChart1"/>
    <dgm:cxn modelId="{9771C777-4CA5-4E58-907C-4764B1C10089}" type="presParOf" srcId="{04E9CCBB-A81A-4D84-8A2B-E5973AA81DBB}" destId="{DE929677-78DC-415C-A4B1-33A24341F502}" srcOrd="1" destOrd="0" presId="urn:microsoft.com/office/officeart/2005/8/layout/orgChart1"/>
    <dgm:cxn modelId="{9BD3E55E-3841-46EE-A6D2-F85808B0A0DB}" type="presParOf" srcId="{DE929677-78DC-415C-A4B1-33A24341F502}" destId="{144E5361-A447-4718-892C-CCD49F838F83}" srcOrd="0" destOrd="0" presId="urn:microsoft.com/office/officeart/2005/8/layout/orgChart1"/>
    <dgm:cxn modelId="{3C672C8A-CFC5-4D41-9161-9C66D515A403}" type="presParOf" srcId="{DE929677-78DC-415C-A4B1-33A24341F502}" destId="{BD21854E-BF3B-459E-BB6F-6B7C0D3B8E4A}" srcOrd="1" destOrd="0" presId="urn:microsoft.com/office/officeart/2005/8/layout/orgChart1"/>
    <dgm:cxn modelId="{721AF5DD-F20F-4119-BD6C-529786525D32}" type="presParOf" srcId="{BD21854E-BF3B-459E-BB6F-6B7C0D3B8E4A}" destId="{8946C5B1-40F0-46A6-80E0-6D52EF5B51D7}" srcOrd="0" destOrd="0" presId="urn:microsoft.com/office/officeart/2005/8/layout/orgChart1"/>
    <dgm:cxn modelId="{0EE24A29-15E8-4192-8AC3-CECBE6F853EE}" type="presParOf" srcId="{8946C5B1-40F0-46A6-80E0-6D52EF5B51D7}" destId="{9E9F3535-6294-406C-BFC5-1CEEF1A8E5A2}" srcOrd="0" destOrd="0" presId="urn:microsoft.com/office/officeart/2005/8/layout/orgChart1"/>
    <dgm:cxn modelId="{5E82F021-979E-4B42-B63F-502200308D8F}" type="presParOf" srcId="{8946C5B1-40F0-46A6-80E0-6D52EF5B51D7}" destId="{82C403E5-6A52-4E16-B801-826C79FAE43D}" srcOrd="1" destOrd="0" presId="urn:microsoft.com/office/officeart/2005/8/layout/orgChart1"/>
    <dgm:cxn modelId="{0A62BC0A-4D8C-4F58-A644-B94CE25C18A3}" type="presParOf" srcId="{BD21854E-BF3B-459E-BB6F-6B7C0D3B8E4A}" destId="{7A012627-FF6B-4ED8-89C8-D05E1C0CFF77}" srcOrd="1" destOrd="0" presId="urn:microsoft.com/office/officeart/2005/8/layout/orgChart1"/>
    <dgm:cxn modelId="{F8291E3E-E624-49EA-830E-8BB4BE8AAA22}" type="presParOf" srcId="{BD21854E-BF3B-459E-BB6F-6B7C0D3B8E4A}" destId="{914A0FD5-6957-4DD7-8914-D52DE49C3A06}" srcOrd="2" destOrd="0" presId="urn:microsoft.com/office/officeart/2005/8/layout/orgChart1"/>
    <dgm:cxn modelId="{0211EA6A-8625-4B7A-96FA-BB98BBB6D172}" type="presParOf" srcId="{04E9CCBB-A81A-4D84-8A2B-E5973AA81DBB}" destId="{524D9DC2-99AD-4314-94C1-C2993ED25B41}" srcOrd="2" destOrd="0" presId="urn:microsoft.com/office/officeart/2005/8/layout/orgChart1"/>
    <dgm:cxn modelId="{DE63D714-BDEA-4D46-B4D4-0434F88A40A3}" type="presParOf" srcId="{0B12CB9D-A1B3-46E0-BC15-6FFF5A0006A2}" destId="{74B21731-9B58-4C10-8004-96793A49F1DE}" srcOrd="2" destOrd="0" presId="urn:microsoft.com/office/officeart/2005/8/layout/orgChart1"/>
    <dgm:cxn modelId="{F72836D5-63B1-4CF7-B65B-790A2AA51959}" type="presParOf" srcId="{0B12CB9D-A1B3-46E0-BC15-6FFF5A0006A2}" destId="{7DE852AA-23ED-4FEB-9898-6BFE9339713D}" srcOrd="3" destOrd="0" presId="urn:microsoft.com/office/officeart/2005/8/layout/orgChart1"/>
    <dgm:cxn modelId="{2BB6566E-B4C7-46EE-84D4-4043FE1F72FC}" type="presParOf" srcId="{7DE852AA-23ED-4FEB-9898-6BFE9339713D}" destId="{9C47DBD3-2D7A-497C-B534-2C5A1971D1B4}" srcOrd="0" destOrd="0" presId="urn:microsoft.com/office/officeart/2005/8/layout/orgChart1"/>
    <dgm:cxn modelId="{DB9A2B44-5519-4F54-B1C8-7BD906F09835}" type="presParOf" srcId="{9C47DBD3-2D7A-497C-B534-2C5A1971D1B4}" destId="{66A5B32F-E7AC-4E1B-A8E2-699462FEDFC2}" srcOrd="0" destOrd="0" presId="urn:microsoft.com/office/officeart/2005/8/layout/orgChart1"/>
    <dgm:cxn modelId="{A00EC9D8-275F-4000-A1F2-77A2873E683E}" type="presParOf" srcId="{9C47DBD3-2D7A-497C-B534-2C5A1971D1B4}" destId="{CF3293ED-0750-4174-BF4E-B6EE0164030C}" srcOrd="1" destOrd="0" presId="urn:microsoft.com/office/officeart/2005/8/layout/orgChart1"/>
    <dgm:cxn modelId="{FB97A529-12D2-4F41-A067-4E60EE83C6B1}" type="presParOf" srcId="{7DE852AA-23ED-4FEB-9898-6BFE9339713D}" destId="{6EB9EC58-3D1F-4536-84C4-DC2E7A3A26A7}" srcOrd="1" destOrd="0" presId="urn:microsoft.com/office/officeart/2005/8/layout/orgChart1"/>
    <dgm:cxn modelId="{D2D1A1B8-1629-438F-896F-E6E821C0528B}" type="presParOf" srcId="{6EB9EC58-3D1F-4536-84C4-DC2E7A3A26A7}" destId="{5FCEB6E8-EABC-4664-BF5B-501B232CF984}" srcOrd="0" destOrd="0" presId="urn:microsoft.com/office/officeart/2005/8/layout/orgChart1"/>
    <dgm:cxn modelId="{DFDA7402-4C63-4F4F-947E-5627BBBC9579}" type="presParOf" srcId="{6EB9EC58-3D1F-4536-84C4-DC2E7A3A26A7}" destId="{3E8347EF-36B0-482B-B44E-8D887E384BCD}" srcOrd="1" destOrd="0" presId="urn:microsoft.com/office/officeart/2005/8/layout/orgChart1"/>
    <dgm:cxn modelId="{F4FBBA17-2091-413C-90DC-615F381D6D6B}" type="presParOf" srcId="{3E8347EF-36B0-482B-B44E-8D887E384BCD}" destId="{706A0B3D-52A5-4EEB-ABC3-9EA97259B7E3}" srcOrd="0" destOrd="0" presId="urn:microsoft.com/office/officeart/2005/8/layout/orgChart1"/>
    <dgm:cxn modelId="{CFE5A05B-6D6B-4DAF-A796-0C7D48709833}" type="presParOf" srcId="{706A0B3D-52A5-4EEB-ABC3-9EA97259B7E3}" destId="{5FD0C721-4D8C-41E1-9059-87B106293D1C}" srcOrd="0" destOrd="0" presId="urn:microsoft.com/office/officeart/2005/8/layout/orgChart1"/>
    <dgm:cxn modelId="{0F8A82D9-6755-4809-9EA5-8F1688FD0379}" type="presParOf" srcId="{706A0B3D-52A5-4EEB-ABC3-9EA97259B7E3}" destId="{BC1CAE9C-67CD-4FB6-B352-E6F4ADE3BF1C}" srcOrd="1" destOrd="0" presId="urn:microsoft.com/office/officeart/2005/8/layout/orgChart1"/>
    <dgm:cxn modelId="{0DBD5C28-A74E-4F0E-A2EB-F16384C69A6D}" type="presParOf" srcId="{3E8347EF-36B0-482B-B44E-8D887E384BCD}" destId="{ED397089-92F7-497E-A408-F2D64202E46E}" srcOrd="1" destOrd="0" presId="urn:microsoft.com/office/officeart/2005/8/layout/orgChart1"/>
    <dgm:cxn modelId="{88937209-5F5F-4FE4-BA1D-124FA8E9C9F6}" type="presParOf" srcId="{3E8347EF-36B0-482B-B44E-8D887E384BCD}" destId="{2278DB1E-3367-4715-AECB-9F8DEBEA9852}" srcOrd="2" destOrd="0" presId="urn:microsoft.com/office/officeart/2005/8/layout/orgChart1"/>
    <dgm:cxn modelId="{4B8871CB-DB9B-4DEC-957C-EF6F288139BC}" type="presParOf" srcId="{7DE852AA-23ED-4FEB-9898-6BFE9339713D}" destId="{8DA39ED9-FC3B-4CF9-A8BE-FE74245643A4}" srcOrd="2" destOrd="0" presId="urn:microsoft.com/office/officeart/2005/8/layout/orgChart1"/>
    <dgm:cxn modelId="{D632B19D-E1C6-44F5-BC3F-BAF861E05E83}" type="presParOf" srcId="{0B12CB9D-A1B3-46E0-BC15-6FFF5A0006A2}" destId="{E8A0B669-EA91-412E-9F9A-E9AEAF0332C1}" srcOrd="4" destOrd="0" presId="urn:microsoft.com/office/officeart/2005/8/layout/orgChart1"/>
    <dgm:cxn modelId="{57874BE8-7489-4F35-8D2A-4A1F3D8510CD}" type="presParOf" srcId="{0B12CB9D-A1B3-46E0-BC15-6FFF5A0006A2}" destId="{47275818-325B-47A7-A312-9817B33FFBDE}" srcOrd="5" destOrd="0" presId="urn:microsoft.com/office/officeart/2005/8/layout/orgChart1"/>
    <dgm:cxn modelId="{A034920E-0C39-4CC8-A169-E10B361E62CD}" type="presParOf" srcId="{47275818-325B-47A7-A312-9817B33FFBDE}" destId="{11A0FCCC-3352-43CF-8DE5-6BA7DDB0C553}" srcOrd="0" destOrd="0" presId="urn:microsoft.com/office/officeart/2005/8/layout/orgChart1"/>
    <dgm:cxn modelId="{59BBBB95-77E8-49CB-8651-17E21FF2518B}" type="presParOf" srcId="{11A0FCCC-3352-43CF-8DE5-6BA7DDB0C553}" destId="{93B253B5-92CB-4BED-BEAB-9E2937FAD999}" srcOrd="0" destOrd="0" presId="urn:microsoft.com/office/officeart/2005/8/layout/orgChart1"/>
    <dgm:cxn modelId="{E601F424-199B-4DEA-BFC7-AC7C645DBFCA}" type="presParOf" srcId="{11A0FCCC-3352-43CF-8DE5-6BA7DDB0C553}" destId="{9C710B17-C14D-4FF2-BF4A-7D9864F1DE7C}" srcOrd="1" destOrd="0" presId="urn:microsoft.com/office/officeart/2005/8/layout/orgChart1"/>
    <dgm:cxn modelId="{57ACF5CE-FE5D-4519-B57E-09738486039F}" type="presParOf" srcId="{47275818-325B-47A7-A312-9817B33FFBDE}" destId="{641F8C46-C85B-4AD3-BAA0-B36381B3062A}" srcOrd="1" destOrd="0" presId="urn:microsoft.com/office/officeart/2005/8/layout/orgChart1"/>
    <dgm:cxn modelId="{D70B6E8E-B5FF-452C-BA0A-19A9080F52A5}" type="presParOf" srcId="{641F8C46-C85B-4AD3-BAA0-B36381B3062A}" destId="{3F49D7FE-8DB8-4B45-82B7-428A33C3BE12}" srcOrd="0" destOrd="0" presId="urn:microsoft.com/office/officeart/2005/8/layout/orgChart1"/>
    <dgm:cxn modelId="{66AA7707-6F2E-4BA1-9BB0-92137FC987EC}" type="presParOf" srcId="{641F8C46-C85B-4AD3-BAA0-B36381B3062A}" destId="{349B0ECA-482F-47A5-B034-D561CEFD5EC3}" srcOrd="1" destOrd="0" presId="urn:microsoft.com/office/officeart/2005/8/layout/orgChart1"/>
    <dgm:cxn modelId="{DAF6D8BF-5F0E-4976-9E58-52BC09537966}" type="presParOf" srcId="{349B0ECA-482F-47A5-B034-D561CEFD5EC3}" destId="{216EF297-47AB-4BD1-B449-DC994F32473B}" srcOrd="0" destOrd="0" presId="urn:microsoft.com/office/officeart/2005/8/layout/orgChart1"/>
    <dgm:cxn modelId="{8CCE0E85-9E09-42F1-AF29-203987F697CE}" type="presParOf" srcId="{216EF297-47AB-4BD1-B449-DC994F32473B}" destId="{EEFA167C-20C7-48F8-BE09-93FDB03CE092}" srcOrd="0" destOrd="0" presId="urn:microsoft.com/office/officeart/2005/8/layout/orgChart1"/>
    <dgm:cxn modelId="{7B2AA0D1-B65B-460C-92B7-0548C54B59A6}" type="presParOf" srcId="{216EF297-47AB-4BD1-B449-DC994F32473B}" destId="{6D6B383E-8C61-4734-BBA7-ACA24253A884}" srcOrd="1" destOrd="0" presId="urn:microsoft.com/office/officeart/2005/8/layout/orgChart1"/>
    <dgm:cxn modelId="{DE20EF2D-2635-4FB4-98F5-6ACAA6175EC8}" type="presParOf" srcId="{349B0ECA-482F-47A5-B034-D561CEFD5EC3}" destId="{7060AB24-BB25-44C4-BFFA-E36C639C81C6}" srcOrd="1" destOrd="0" presId="urn:microsoft.com/office/officeart/2005/8/layout/orgChart1"/>
    <dgm:cxn modelId="{0845C9CA-E446-46C5-BBB4-40FB87611FCF}" type="presParOf" srcId="{349B0ECA-482F-47A5-B034-D561CEFD5EC3}" destId="{910C30A1-D9A7-4A2A-8804-5B0F050A1B94}" srcOrd="2" destOrd="0" presId="urn:microsoft.com/office/officeart/2005/8/layout/orgChart1"/>
    <dgm:cxn modelId="{0761FA23-2896-4A7D-96AD-8FD2D4C15F59}" type="presParOf" srcId="{47275818-325B-47A7-A312-9817B33FFBDE}" destId="{5CF3009A-DA0B-412C-BC9E-EE8E62947829}" srcOrd="2" destOrd="0" presId="urn:microsoft.com/office/officeart/2005/8/layout/orgChart1"/>
    <dgm:cxn modelId="{5ED41F22-271B-4A7F-9BD9-4D8CB1CF3B82}" type="presParOf" srcId="{F57AC0D7-EF66-4C5B-9A6F-08637F362BE5}" destId="{A82749DE-D9F5-46B5-9B0E-100AAD3881A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smtClean="0"/>
            </a:lvl1pPr>
          </a:lstStyle>
          <a:p>
            <a:pPr>
              <a:defRPr/>
            </a:pPr>
            <a:endParaRPr lang="en-US"/>
          </a:p>
        </p:txBody>
      </p:sp>
      <p:sp>
        <p:nvSpPr>
          <p:cNvPr id="40755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smtClean="0"/>
            </a:lvl1pPr>
          </a:lstStyle>
          <a:p>
            <a:pPr>
              <a:defRPr/>
            </a:pPr>
            <a:fld id="{A02C08D2-7CAE-4DDB-86C3-B3215CFF907A}" type="datetimeFigureOut">
              <a:rPr lang="en-US"/>
              <a:pPr>
                <a:defRPr/>
              </a:pPr>
              <a:t>3/29/2012</a:t>
            </a:fld>
            <a:endParaRPr lang="en-US"/>
          </a:p>
        </p:txBody>
      </p:sp>
      <p:sp>
        <p:nvSpPr>
          <p:cNvPr id="40755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smtClean="0"/>
            </a:lvl1pPr>
          </a:lstStyle>
          <a:p>
            <a:pPr>
              <a:defRPr/>
            </a:pPr>
            <a:endParaRPr lang="en-US"/>
          </a:p>
        </p:txBody>
      </p:sp>
      <p:sp>
        <p:nvSpPr>
          <p:cNvPr id="40755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smtClean="0"/>
            </a:lvl1pPr>
          </a:lstStyle>
          <a:p>
            <a:pPr>
              <a:defRPr/>
            </a:pPr>
            <a:fld id="{6FB778E7-6638-4E77-BA03-56BA90F55428}" type="slidenum">
              <a:rPr lang="en-US"/>
              <a:pPr>
                <a:defRPr/>
              </a:pPr>
              <a:t>‹#›</a:t>
            </a:fld>
            <a:endParaRPr lang="en-US"/>
          </a:p>
        </p:txBody>
      </p:sp>
    </p:spTree>
    <p:extLst>
      <p:ext uri="{BB962C8B-B14F-4D97-AF65-F5344CB8AC3E}">
        <p14:creationId xmlns:p14="http://schemas.microsoft.com/office/powerpoint/2010/main" xmlns="" val="267078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defTabSz="957263">
              <a:defRPr sz="1300" smtClean="0"/>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algn="r" defTabSz="957263">
              <a:defRPr sz="13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defTabSz="957263">
              <a:defRPr sz="1300" smtClean="0"/>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algn="r" defTabSz="957263">
              <a:defRPr sz="1300" smtClean="0"/>
            </a:lvl1pPr>
          </a:lstStyle>
          <a:p>
            <a:pPr>
              <a:defRPr/>
            </a:pPr>
            <a:fld id="{D65D3C5A-8186-42EF-9657-72B1F23EE054}" type="slidenum">
              <a:rPr lang="en-IE"/>
              <a:pPr>
                <a:defRPr/>
              </a:pPr>
              <a:t>‹#›</a:t>
            </a:fld>
            <a:endParaRPr lang="en-IE"/>
          </a:p>
        </p:txBody>
      </p:sp>
    </p:spTree>
    <p:extLst>
      <p:ext uri="{BB962C8B-B14F-4D97-AF65-F5344CB8AC3E}">
        <p14:creationId xmlns:p14="http://schemas.microsoft.com/office/powerpoint/2010/main" xmlns="" val="3295778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84EB9C9-752F-48A6-B8C7-118D68AEBD02}" type="slidenum">
              <a:rPr lang="en-IE"/>
              <a:pPr/>
              <a:t>1</a:t>
            </a:fld>
            <a:endParaRPr lang="en-IE"/>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Adapted</a:t>
            </a:r>
            <a:r>
              <a:rPr lang="en-US" baseline="0" dirty="0" smtClean="0"/>
              <a:t> from presentation of FANTA-2 Project</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9C29CA1-5402-404F-BA85-BE10F80DD914}" type="slidenum">
              <a:rPr lang="en-IE"/>
              <a:pPr/>
              <a:t>10</a:t>
            </a:fld>
            <a:endParaRPr lang="en-IE"/>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5D3C5A-8186-42EF-9657-72B1F23EE054}" type="slidenum">
              <a:rPr lang="en-IE" smtClean="0"/>
              <a:pPr>
                <a:defRPr/>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D60CF-0D92-4E04-96C9-CBA3742E073A}" type="slidenum">
              <a:rPr lang="en-IE"/>
              <a:pPr/>
              <a:t>12</a:t>
            </a:fld>
            <a:endParaRPr lang="en-I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Tx/>
              <a:buChar char="•"/>
            </a:pPr>
            <a:r>
              <a:rPr lang="en-GB"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06F625B-E6DF-452E-8200-59D239DA45A4}" type="slidenum">
              <a:rPr lang="en-IE"/>
              <a:pPr/>
              <a:t>13</a:t>
            </a:fld>
            <a:endParaRPr lang="en-IE"/>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buFontTx/>
              <a:buChar char="•"/>
            </a:pPr>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D60CF-0D92-4E04-96C9-CBA3742E073A}" type="slidenum">
              <a:rPr lang="en-IE"/>
              <a:pPr/>
              <a:t>14</a:t>
            </a:fld>
            <a:endParaRPr lang="en-I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Tx/>
              <a:buChar char="•"/>
            </a:pPr>
            <a:r>
              <a:rPr lang="en-GB"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58296F6-F0B7-4789-A514-79AB9E58E336}" type="slidenum">
              <a:rPr lang="en-IE"/>
              <a:pPr/>
              <a:t>15</a:t>
            </a:fld>
            <a:endParaRPr lang="en-I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spcBef>
                <a:spcPct val="50000"/>
              </a:spcBef>
            </a:pPr>
            <a:r>
              <a:rPr lang="en-US" dirty="0" smtClean="0"/>
              <a:t> </a:t>
            </a:r>
            <a:r>
              <a:rPr lang="en-IE" b="1" dirty="0" smtClean="0">
                <a:solidFill>
                  <a:schemeClr val="bg1"/>
                </a:solidFill>
              </a:rPr>
              <a:t>Complications: </a:t>
            </a:r>
            <a:r>
              <a:rPr lang="en-IE" dirty="0" smtClean="0">
                <a:solidFill>
                  <a:schemeClr val="bg1"/>
                </a:solidFill>
              </a:rPr>
              <a:t>a</a:t>
            </a:r>
            <a:r>
              <a:rPr lang="en-US" dirty="0" err="1" smtClean="0">
                <a:solidFill>
                  <a:schemeClr val="bg1"/>
                </a:solidFill>
              </a:rPr>
              <a:t>norexia</a:t>
            </a:r>
            <a:r>
              <a:rPr lang="en-US" dirty="0" smtClean="0">
                <a:solidFill>
                  <a:schemeClr val="bg1"/>
                </a:solidFill>
              </a:rPr>
              <a:t> or no appetite, intractable vomiting, convulsions, lethargy or not alert, unconsciousness, lower respiratory tract infection (LRTI), high fever, severe dehydration, severe </a:t>
            </a:r>
            <a:r>
              <a:rPr lang="en-US" dirty="0" err="1" smtClean="0">
                <a:solidFill>
                  <a:schemeClr val="bg1"/>
                </a:solidFill>
              </a:rPr>
              <a:t>anaemia</a:t>
            </a:r>
            <a:r>
              <a:rPr lang="en-US" dirty="0" smtClean="0">
                <a:solidFill>
                  <a:schemeClr val="bg1"/>
                </a:solidFill>
              </a:rPr>
              <a:t>, </a:t>
            </a:r>
            <a:r>
              <a:rPr lang="en-US" dirty="0" err="1" smtClean="0">
                <a:solidFill>
                  <a:schemeClr val="bg1"/>
                </a:solidFill>
              </a:rPr>
              <a:t>hypoglycaemia</a:t>
            </a:r>
            <a:r>
              <a:rPr lang="en-US" dirty="0" smtClean="0">
                <a:solidFill>
                  <a:schemeClr val="bg1"/>
                </a:solidFill>
              </a:rPr>
              <a:t>, or hypothermia </a:t>
            </a:r>
          </a:p>
          <a:p>
            <a:pPr>
              <a:spcBef>
                <a:spcPct val="50000"/>
              </a:spcBef>
            </a:pPr>
            <a:r>
              <a:rPr lang="en-US" dirty="0" smtClean="0">
                <a:solidFill>
                  <a:schemeClr val="bg1"/>
                </a:solidFill>
              </a:rPr>
              <a:t>**Children with MAM with medical complications are admitted to supplementary feeding but are referred for treatment of the medical complication as appropriate </a:t>
            </a:r>
            <a:endParaRPr lang="en-GB" dirty="0" smtClean="0">
              <a:solidFill>
                <a:schemeClr val="bg1"/>
              </a:solidFill>
            </a:endParaRPr>
          </a:p>
          <a:p>
            <a:pPr lvl="1"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58296F6-F0B7-4789-A514-79AB9E58E336}" type="slidenum">
              <a:rPr lang="en-IE"/>
              <a:pPr/>
              <a:t>16</a:t>
            </a:fld>
            <a:endParaRPr lang="en-I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spcBef>
                <a:spcPct val="50000"/>
              </a:spcBef>
            </a:pPr>
            <a:r>
              <a:rPr lang="en-US" dirty="0" smtClean="0"/>
              <a:t> </a:t>
            </a:r>
            <a:r>
              <a:rPr lang="en-IE" b="1" dirty="0" smtClean="0">
                <a:solidFill>
                  <a:schemeClr val="bg1"/>
                </a:solidFill>
              </a:rPr>
              <a:t>Complications: </a:t>
            </a:r>
            <a:r>
              <a:rPr lang="en-IE" dirty="0" smtClean="0">
                <a:solidFill>
                  <a:schemeClr val="bg1"/>
                </a:solidFill>
              </a:rPr>
              <a:t>a</a:t>
            </a:r>
            <a:r>
              <a:rPr lang="en-US" dirty="0" err="1" smtClean="0">
                <a:solidFill>
                  <a:schemeClr val="bg1"/>
                </a:solidFill>
              </a:rPr>
              <a:t>norexia</a:t>
            </a:r>
            <a:r>
              <a:rPr lang="en-US" dirty="0" smtClean="0">
                <a:solidFill>
                  <a:schemeClr val="bg1"/>
                </a:solidFill>
              </a:rPr>
              <a:t> or no appetite, intractable vomiting, convulsions, lethargy or not alert, unconsciousness, lower respiratory tract infection (LRTI), high fever, severe dehydration, severe </a:t>
            </a:r>
            <a:r>
              <a:rPr lang="en-US" dirty="0" err="1" smtClean="0">
                <a:solidFill>
                  <a:schemeClr val="bg1"/>
                </a:solidFill>
              </a:rPr>
              <a:t>anaemia</a:t>
            </a:r>
            <a:r>
              <a:rPr lang="en-US" dirty="0" smtClean="0">
                <a:solidFill>
                  <a:schemeClr val="bg1"/>
                </a:solidFill>
              </a:rPr>
              <a:t>, </a:t>
            </a:r>
            <a:r>
              <a:rPr lang="en-US" dirty="0" err="1" smtClean="0">
                <a:solidFill>
                  <a:schemeClr val="bg1"/>
                </a:solidFill>
              </a:rPr>
              <a:t>hypoglycaemia</a:t>
            </a:r>
            <a:r>
              <a:rPr lang="en-US" dirty="0" smtClean="0">
                <a:solidFill>
                  <a:schemeClr val="bg1"/>
                </a:solidFill>
              </a:rPr>
              <a:t>, or hypothermia </a:t>
            </a:r>
          </a:p>
          <a:p>
            <a:pPr>
              <a:spcBef>
                <a:spcPct val="50000"/>
              </a:spcBef>
            </a:pPr>
            <a:r>
              <a:rPr lang="en-US" dirty="0" smtClean="0">
                <a:solidFill>
                  <a:schemeClr val="bg1"/>
                </a:solidFill>
              </a:rPr>
              <a:t>**Children with MAM with medical complications are admitted to supplementary feeding but are referred for treatment of the medical complication as appropriate </a:t>
            </a:r>
            <a:endParaRPr lang="en-GB" dirty="0" smtClean="0">
              <a:solidFill>
                <a:schemeClr val="bg1"/>
              </a:solidFill>
            </a:endParaRPr>
          </a:p>
          <a:p>
            <a:pPr lvl="1"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80D08FD-FB74-4457-AA5D-4DC2ECFDF0E4}" type="slidenum">
              <a:rPr lang="en-IE"/>
              <a:pPr/>
              <a:t>17</a:t>
            </a:fld>
            <a:endParaRPr lang="en-IE"/>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buFontTx/>
              <a:buChar char="•"/>
            </a:pP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826F955-3990-4819-9175-F7236CDFC7E7}" type="slidenum">
              <a:rPr lang="en-IE"/>
              <a:pPr/>
              <a:t>19</a:t>
            </a:fld>
            <a:endParaRPr lang="en-IE"/>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731838" y="4560888"/>
            <a:ext cx="5767387" cy="4776787"/>
          </a:xfrm>
          <a:noFill/>
          <a:ln/>
        </p:spPr>
        <p:txBody>
          <a:bodyPr/>
          <a:lstStyle/>
          <a:p>
            <a:pPr eaLnBrk="1" hangingPunct="1">
              <a:lnSpc>
                <a:spcPct val="90000"/>
              </a:lnSpc>
              <a:buFontTx/>
              <a:buChar cha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89A724-5BBC-4D94-822D-4D2C66244599}" type="slidenum">
              <a:rPr lang="en-IE"/>
              <a:pPr/>
              <a:t>20</a:t>
            </a:fld>
            <a:endParaRPr lang="en-I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89A724-5BBC-4D94-822D-4D2C66244599}" type="slidenum">
              <a:rPr lang="en-IE"/>
              <a:pPr/>
              <a:t>2</a:t>
            </a:fld>
            <a:endParaRPr lang="en-I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5DC3715-2991-4A80-9282-B82FD137DE89}" type="slidenum">
              <a:rPr lang="en-IE"/>
              <a:pPr/>
              <a:t>21</a:t>
            </a:fld>
            <a:endParaRPr lang="en-IE"/>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704D101-9CC0-411B-934B-6C5184A5728E}" type="slidenum">
              <a:rPr lang="en-IE"/>
              <a:pPr/>
              <a:t>22</a:t>
            </a:fld>
            <a:endParaRPr lang="en-IE"/>
          </a:p>
        </p:txBody>
      </p:sp>
      <p:sp>
        <p:nvSpPr>
          <p:cNvPr id="110595" name="Rectangle 2"/>
          <p:cNvSpPr>
            <a:spLocks noGrp="1" noRot="1" noChangeAspect="1" noChangeArrowheads="1" noTextEdit="1"/>
          </p:cNvSpPr>
          <p:nvPr>
            <p:ph type="sldImg"/>
          </p:nvPr>
        </p:nvSpPr>
        <p:spPr>
          <a:xfrm>
            <a:off x="1257300" y="717550"/>
            <a:ext cx="4800600" cy="3600450"/>
          </a:xfrm>
          <a:ln/>
        </p:spPr>
      </p:sp>
      <p:sp>
        <p:nvSpPr>
          <p:cNvPr id="110596" name="Rectangle 3"/>
          <p:cNvSpPr>
            <a:spLocks noGrp="1" noChangeArrowheads="1"/>
          </p:cNvSpPr>
          <p:nvPr>
            <p:ph type="body" idx="1"/>
          </p:nvPr>
        </p:nvSpPr>
        <p:spPr>
          <a:xfrm>
            <a:off x="974725" y="4559300"/>
            <a:ext cx="5365750" cy="4324350"/>
          </a:xfrm>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B990E2B-065B-4DFF-B5BD-463F95603093}" type="slidenum">
              <a:rPr lang="en-IE"/>
              <a:pPr/>
              <a:t>33</a:t>
            </a:fld>
            <a:endParaRPr lang="en-IE"/>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buFontTx/>
              <a:buChar cha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167D602-5F51-4287-B9D7-556F6182961F}" type="slidenum">
              <a:rPr lang="en-IE"/>
              <a:pPr/>
              <a:t>34</a:t>
            </a:fld>
            <a:endParaRPr lang="en-IE"/>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850674C-5D4F-4F6C-9079-CFDC8C54E1F3}" type="slidenum">
              <a:rPr lang="en-IE"/>
              <a:pPr/>
              <a:t>35</a:t>
            </a:fld>
            <a:endParaRPr lang="en-IE"/>
          </a:p>
        </p:txBody>
      </p:sp>
      <p:sp>
        <p:nvSpPr>
          <p:cNvPr id="119811" name="Rectangle 2"/>
          <p:cNvSpPr>
            <a:spLocks noGrp="1" noRot="1" noChangeAspect="1" noChangeArrowheads="1" noTextEdit="1"/>
          </p:cNvSpPr>
          <p:nvPr>
            <p:ph type="sldImg"/>
          </p:nvPr>
        </p:nvSpPr>
        <p:spPr>
          <a:xfrm>
            <a:off x="1258888" y="719138"/>
            <a:ext cx="4800600" cy="3600450"/>
          </a:xfrm>
          <a:ln/>
        </p:spPr>
      </p:sp>
      <p:sp>
        <p:nvSpPr>
          <p:cNvPr id="119812" name="Rectangle 3"/>
          <p:cNvSpPr>
            <a:spLocks noGrp="1" noChangeArrowheads="1"/>
          </p:cNvSpPr>
          <p:nvPr>
            <p:ph type="body" idx="1"/>
          </p:nvPr>
        </p:nvSpPr>
        <p:spPr>
          <a:xfrm>
            <a:off x="974725" y="4560888"/>
            <a:ext cx="5365750" cy="4321175"/>
          </a:xfrm>
          <a:noFill/>
          <a:ln/>
        </p:spPr>
        <p:txBody>
          <a:bodyPr/>
          <a:lstStyle/>
          <a:p>
            <a:pPr eaLnBrk="1" hangingPunct="1"/>
            <a:r>
              <a:rPr lang="en-GB"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89A724-5BBC-4D94-822D-4D2C66244599}" type="slidenum">
              <a:rPr lang="en-IE"/>
              <a:pPr/>
              <a:t>37</a:t>
            </a:fld>
            <a:endParaRPr lang="en-I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0F1DC88-2F46-4E6F-B4BD-C0D6933E2C6D}" type="slidenum">
              <a:rPr lang="en-IE"/>
              <a:pPr/>
              <a:t>39</a:t>
            </a:fld>
            <a:endParaRPr lang="en-IE"/>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b="1" smtClean="0">
              <a:solidFill>
                <a:srgbClr val="FF99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77E80C8-19EE-46AC-8173-AD7C459F92A7}" type="slidenum">
              <a:rPr lang="en-IE"/>
              <a:pPr/>
              <a:t>40</a:t>
            </a:fld>
            <a:endParaRPr lang="en-IE"/>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66612">
              <a:defRPr/>
            </a:pPr>
            <a:r>
              <a:rPr lang="en-US" baseline="0" dirty="0" smtClean="0"/>
              <a:t>Mention </a:t>
            </a:r>
          </a:p>
          <a:p>
            <a:pPr defTabSz="966612">
              <a:defRPr/>
            </a:pPr>
            <a:r>
              <a:rPr lang="en-US" sz="1300" dirty="0" smtClean="0"/>
              <a:t>-Children throughout the world can attain growth potential if nurtured in healthy environments and caregivers follow recommended health, nutrition and child care practices</a:t>
            </a:r>
          </a:p>
          <a:p>
            <a:pPr defTabSz="966612">
              <a:defRPr/>
            </a:pPr>
            <a:r>
              <a:rPr lang="en-US" sz="1300" dirty="0" smtClean="0"/>
              <a:t>-Average height of children from birth to five years was nearly identical across 6 populations </a:t>
            </a:r>
            <a:r>
              <a:rPr lang="en-US" sz="1100" dirty="0" smtClean="0"/>
              <a:t>(Brazil, Ghana, India, Norway, Oman and the US)</a:t>
            </a:r>
          </a:p>
          <a:p>
            <a:pPr>
              <a:lnSpc>
                <a:spcPct val="80000"/>
              </a:lnSpc>
            </a:pPr>
            <a:endParaRPr lang="en-US" dirty="0" smtClean="0"/>
          </a:p>
          <a:p>
            <a:pPr>
              <a:lnSpc>
                <a:spcPct val="80000"/>
              </a:lnSpc>
            </a:pPr>
            <a:r>
              <a:rPr lang="en-US" dirty="0" smtClean="0"/>
              <a:t>-Stunting: (short stature for age) reflects shortness-for-age; an indicator of chronic malnutrition and calculated by comparing the height-for-age of a child with a reference population. Stunting is considered a dynamic process which reflects persistent, cumulative effects of undernutrition in early life.</a:t>
            </a:r>
          </a:p>
          <a:p>
            <a:pPr>
              <a:lnSpc>
                <a:spcPct val="80000"/>
              </a:lnSpc>
            </a:pPr>
            <a:endParaRPr lang="en-US" dirty="0" smtClean="0"/>
          </a:p>
          <a:p>
            <a:pPr>
              <a:lnSpc>
                <a:spcPct val="80000"/>
              </a:lnSpc>
            </a:pPr>
            <a:r>
              <a:rPr lang="en-US" baseline="0" dirty="0" smtClean="0"/>
              <a:t>-Stunting is a physical manifestation of all the other processes going on. Stunting indicates that other, less obvious processes (immune system and brain development) have been compromised. It’s not that being short is bad in and of itself. </a:t>
            </a:r>
            <a:endParaRPr lang="en-US" dirty="0" smtClean="0"/>
          </a:p>
          <a:p>
            <a:pPr>
              <a:lnSpc>
                <a:spcPct val="80000"/>
              </a:lnSpc>
            </a:pPr>
            <a:endParaRPr lang="en-US" dirty="0" smtClean="0"/>
          </a:p>
          <a:p>
            <a:pPr>
              <a:lnSpc>
                <a:spcPct val="80000"/>
              </a:lnSpc>
            </a:pPr>
            <a:r>
              <a:rPr lang="en-US" dirty="0" smtClean="0"/>
              <a:t>-All</a:t>
            </a:r>
            <a:r>
              <a:rPr lang="en-US" baseline="0" dirty="0" smtClean="0"/>
              <a:t> children grow similarly during the first five years</a:t>
            </a:r>
            <a:endParaRPr lang="en-US" dirty="0" smtClean="0"/>
          </a:p>
          <a:p>
            <a:pPr>
              <a:lnSpc>
                <a:spcPct val="80000"/>
              </a:lnSpc>
            </a:pPr>
            <a:endParaRPr lang="en-US" dirty="0" smtClean="0"/>
          </a:p>
          <a:p>
            <a:pPr>
              <a:lnSpc>
                <a:spcPct val="80000"/>
              </a:lnSpc>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pPr>
            <a:r>
              <a:rPr lang="en-US" smtClean="0"/>
              <a:t>Wasting: (too thin for height) reflects a recent and severe process that has led to substantial weight loss, usually associated with starvation and/or disease. Calculated by comparing weight-for-height of a child with a reference population. Often used to assess the severity of emergencies because it is strongly related to mortality (acute malnutrition).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pPr>
            <a:r>
              <a:rPr lang="en-US" smtClean="0"/>
              <a:t>Wasting: (too thin for height) reflects a recent and severe process that has led to substantial weight loss, usually associated with starvation and/or disease. Calculated by comparing weight-for-height of a child with a reference population. Often used to assess the severity of emergencies because it is strongly related to mortality (acute malnutrition).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Underweight: (low weight for age) measured by comparing the weight-for-age of a child with a reference population. It is a composite indicator and does not tell us if the child’s weight is low because they are stunted, wasted, or both.</a:t>
            </a:r>
          </a:p>
          <a:p>
            <a:pPr eaLnBrk="1" hangingPunct="1">
              <a:spcBef>
                <a:spcPct val="0"/>
              </a:spcBef>
            </a:pPr>
            <a:endParaRPr lang="en-US" dirty="0" smtClean="0"/>
          </a:p>
          <a:p>
            <a:pPr eaLnBrk="1" hangingPunct="1">
              <a:spcBef>
                <a:spcPct val="0"/>
              </a:spcBef>
            </a:pPr>
            <a:r>
              <a:rPr lang="en-US" dirty="0" smtClean="0"/>
              <a:t>MDG1 is based on underweight.</a:t>
            </a:r>
          </a:p>
          <a:p>
            <a:pPr eaLnBrk="1" hangingPunct="1">
              <a:spcBef>
                <a:spcPct val="0"/>
              </a:spcBef>
            </a:pPr>
            <a:endParaRPr lang="en-US" dirty="0" smtClean="0"/>
          </a:p>
          <a:p>
            <a:pPr eaLnBrk="1" hangingPunct="1">
              <a:spcBef>
                <a:spcPct val="0"/>
              </a:spcBef>
            </a:pPr>
            <a:r>
              <a:rPr lang="en-US" baseline="0" dirty="0" smtClean="0"/>
              <a:t>Underweight and stunting behave similarly in terms of their associated determinants, patterns on growth curves, etc.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9D970A3-EA6D-4C20-81E8-D20EBB8BEB4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89A724-5BBC-4D94-822D-4D2C66244599}" type="slidenum">
              <a:rPr lang="en-IE"/>
              <a:pPr/>
              <a:t>7</a:t>
            </a:fld>
            <a:endParaRPr lang="en-I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5747" tIns="47873" rIns="95747" bIns="47873" anchor="b"/>
          <a:lstStyle/>
          <a:p>
            <a:pPr algn="r" defTabSz="957263"/>
            <a:fld id="{188F653E-4F0B-4CD5-A23F-65B26479026A}" type="slidenum">
              <a:rPr lang="en-IE" sz="1300"/>
              <a:pPr algn="r" defTabSz="957263"/>
              <a:t>8</a:t>
            </a:fld>
            <a:endParaRPr lang="en-IE"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buFontTx/>
              <a:buChar char="•"/>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75526F-FDB8-4FF7-8A28-DC1DA4A88C43}" type="slidenum">
              <a:rPr lang="en-IE"/>
              <a:pPr/>
              <a:t>9</a:t>
            </a:fld>
            <a:endParaRPr lang="en-I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buFontTx/>
              <a:buChar char="•"/>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76200"/>
            <a:ext cx="3438525" cy="866775"/>
          </a:xfrm>
          <a:prstGeom prst="rect">
            <a:avLst/>
          </a:prstGeom>
          <a:noFill/>
          <a:ln w="9525">
            <a:noFill/>
            <a:miter lim="800000"/>
            <a:headEnd/>
            <a:tailEnd/>
          </a:ln>
        </p:spPr>
      </p:pic>
      <p:sp>
        <p:nvSpPr>
          <p:cNvPr id="5" name="Rectangle 5"/>
          <p:cNvSpPr>
            <a:spLocks noChangeArrowheads="1"/>
          </p:cNvSpPr>
          <p:nvPr/>
        </p:nvSpPr>
        <p:spPr bwMode="auto">
          <a:xfrm>
            <a:off x="0" y="5818188"/>
            <a:ext cx="9144000" cy="1039812"/>
          </a:xfrm>
          <a:prstGeom prst="rect">
            <a:avLst/>
          </a:prstGeom>
          <a:solidFill>
            <a:srgbClr val="EE1B2E"/>
          </a:solidFill>
          <a:ln w="9525">
            <a:noFill/>
            <a:miter lim="800000"/>
            <a:headEnd/>
            <a:tailEnd/>
          </a:ln>
          <a:effectLst/>
        </p:spPr>
        <p:txBody>
          <a:bodyPr wrap="none" anchor="ctr" anchorCtr="1"/>
          <a:lstStyle/>
          <a:p>
            <a:pPr algn="ctr" eaLnBrk="0" hangingPunct="0">
              <a:defRPr/>
            </a:pPr>
            <a:endParaRPr lang="en-GB" sz="3200">
              <a:solidFill>
                <a:schemeClr val="bg1"/>
              </a:solidFill>
              <a:latin typeface="Gill Sans MT" pitchFamily="34" charset="0"/>
              <a:cs typeface="Arial" charset="0"/>
            </a:endParaRPr>
          </a:p>
        </p:txBody>
      </p:sp>
      <p:sp>
        <p:nvSpPr>
          <p:cNvPr id="143363" name="Rectangle 3"/>
          <p:cNvSpPr>
            <a:spLocks noGrp="1" noChangeArrowheads="1"/>
          </p:cNvSpPr>
          <p:nvPr>
            <p:ph type="subTitle" sz="quarter" idx="1"/>
          </p:nvPr>
        </p:nvSpPr>
        <p:spPr>
          <a:xfrm>
            <a:off x="725488" y="4224338"/>
            <a:ext cx="7983537" cy="576262"/>
          </a:xfrm>
          <a:ln algn="ctr"/>
        </p:spPr>
        <p:txBody>
          <a:bodyPr/>
          <a:lstStyle>
            <a:lvl1pPr algn="r">
              <a:defRPr b="0">
                <a:solidFill>
                  <a:schemeClr val="bg1"/>
                </a:solidFill>
              </a:defRPr>
            </a:lvl1pPr>
          </a:lstStyle>
          <a:p>
            <a:r>
              <a:rPr lang="en-US" smtClean="0"/>
              <a:t>Click to edit Master subtitle style</a:t>
            </a:r>
            <a:endParaRPr lang="en-GB"/>
          </a:p>
        </p:txBody>
      </p:sp>
      <p:sp>
        <p:nvSpPr>
          <p:cNvPr id="143364" name="Rectangle 4"/>
          <p:cNvSpPr>
            <a:spLocks noGrp="1" noChangeArrowheads="1"/>
          </p:cNvSpPr>
          <p:nvPr>
            <p:ph type="ctrTitle"/>
          </p:nvPr>
        </p:nvSpPr>
        <p:spPr bwMode="auto">
          <a:xfrm>
            <a:off x="725488" y="1676400"/>
            <a:ext cx="7986712" cy="1981200"/>
          </a:xfrm>
          <a:ln/>
        </p:spPr>
        <p:txBody>
          <a:bodyPr lIns="91440" tIns="45720" rIns="91440" bIns="45720" anchor="ctr"/>
          <a:lstStyle>
            <a:lvl1pPr>
              <a:defRPr/>
            </a:lvl1pPr>
          </a:lstStyle>
          <a:p>
            <a:r>
              <a:rPr lang="en-US" smtClean="0"/>
              <a:t>Click to edit Master 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6A07ACA-D16E-4013-A94B-00CC3AE8F9C0}"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
            <a:ext cx="2057400" cy="587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
            <a:ext cx="6019800" cy="587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C45E991-E25A-4E70-91A3-DFB2EFF2A3EA}"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25"/>
            <a:ext cx="8229600" cy="587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7736AEE-2E18-448D-9349-91C8CC9044E2}" type="slidenum">
              <a:rPr lang="en-GB" smtClean="0"/>
              <a:pPr>
                <a:defRPr/>
              </a:pPr>
              <a:t>‹#›</a:t>
            </a:fld>
            <a:endParaRPr lang="en-GB"/>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13B81-6152-493E-80BE-14C7130122A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4E44A9-A255-4EFB-A293-C39DEEB5FF7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1844E9-0AF3-4DDF-B20D-171B6365C0E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C3587-E7E8-490B-8176-CB9D35DF22B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482309-828E-444C-96FE-16E94307B16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AD9591-A74B-44BD-AEC6-EEEFC4CEF3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9115E8-DDC2-4948-ACDE-1752B71882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13EC6DA-3ED7-473E-898C-F17B1581D0B7}"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CD9F3D-49E6-4B64-B946-222696CB17E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B66DC-E307-4C32-B82C-671FE72E29A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D3E41B-6DDB-4AEE-AED0-F04C7B501C6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BFB1E4-9D54-44B3-A620-178B41FB8E1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851D35-F4BE-4800-9978-84636C02669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769EA633-E460-4BE1-86CB-C68CEA23F242}"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247F7A2-DEF7-407D-8D67-EDBB59D693A2}"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562C0E9C-9406-4BEF-819C-FF48D56FA826}"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03C4848A-03F9-42B1-83E9-CDFE1846F33D}"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B8CED355-E247-4384-B190-72DDDDF35BB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C5A5B69-3BA7-496D-A864-4CC606715AB7}"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F44BE872-9566-41BB-970E-E27BAB870990}"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DB50986B-9932-4FCF-A841-BEF98FDF6629}"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CCDAA114-C957-4477-8DEF-BBDA6F4CA18A}"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325548CD-8C51-411A-BD16-35076B909DF1}"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857C46D-7EA2-4E31-8AA6-61F4F960FAEC}"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3E05E566-2804-4978-BB90-173CCD878352}"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76F8EE2-5EF7-4A58-8E51-84E4361CA090}" type="slidenum">
              <a:rPr lang="en-GB" smtClean="0"/>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DA313BA-074D-40B6-8B81-55D6455E34F0}" type="slidenum">
              <a:rPr lang="en-GB" smtClean="0"/>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192CC3B-2397-44E5-AA1F-4DE7F59B81B3}" type="slidenum">
              <a:rPr lang="en-GB" smtClean="0"/>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AECF262-2EEF-4C90-9345-073D9573D2F4}"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938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38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A19558E-C751-4FB8-BEE2-298ED08F77B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F58B2CA8-BF06-453A-9664-35256B16F587}" type="slidenum">
              <a:rPr lang="en-GB" smtClean="0"/>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A02C778C-AD6C-4E5E-BE67-383F1BC93821}" type="slidenum">
              <a:rPr lang="en-GB" smtClean="0"/>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3BB7DCA-EAF8-4C6D-9C28-36EB92AB95DD}" type="slidenum">
              <a:rPr lang="en-GB" smtClean="0"/>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BD94D20-B3C3-4ECC-880D-205F067D15B7}" type="slidenum">
              <a:rPr lang="en-GB" smtClean="0"/>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B47BC99-FEE8-4378-9F49-AA41CCB7B65E}" type="slidenum">
              <a:rPr lang="en-GB" smtClean="0"/>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4E1174-837C-4881-ACAE-C51010426F49}" type="slidenum">
              <a:rPr lang="en-GB" smtClean="0"/>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D8FEF8-C2F4-400F-B519-B210D50D237B}" type="slidenum">
              <a:rPr lang="en-GB" smtClean="0"/>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44066C-F2A2-4757-9EB5-7DD2B4D882E1}"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E637CC1D-D648-43D9-A018-5562A82188E1}"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1BBF0D-ABF0-4861-816D-6D863AA5F55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B982E43A-B5B5-4219-99CC-7FF45107E3C8}"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574F2C1-3A8B-419C-BCEA-E6C95E89FAE1}"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03537B6-9DC7-428D-B6F2-CBCC708966B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2E4D09B-BA44-439A-B50B-DE803D2008F3}"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0978275-0745-4397-94E2-3687A3CC0D7C}"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0"/>
            <a:ext cx="9144000" cy="971550"/>
          </a:xfrm>
          <a:prstGeom prst="rect">
            <a:avLst/>
          </a:prstGeom>
          <a:solidFill>
            <a:srgbClr val="EE1B2E"/>
          </a:solidFill>
          <a:ln w="9525">
            <a:noFill/>
            <a:miter lim="800000"/>
            <a:headEnd/>
            <a:tailEnd/>
          </a:ln>
          <a:effectLst/>
        </p:spPr>
        <p:txBody>
          <a:bodyPr wrap="none" anchor="ctr"/>
          <a:lstStyle/>
          <a:p>
            <a:pPr algn="ctr" eaLnBrk="0" hangingPunct="0">
              <a:defRPr/>
            </a:pPr>
            <a:endParaRPr lang="en-GB" baseline="-25000">
              <a:latin typeface="Times" pitchFamily="18" charset="0"/>
              <a:cs typeface="Arial" charset="0"/>
            </a:endParaRPr>
          </a:p>
        </p:txBody>
      </p:sp>
      <p:sp>
        <p:nvSpPr>
          <p:cNvPr id="1027" name="Rectangle 3"/>
          <p:cNvSpPr>
            <a:spLocks noGrp="1" noChangeArrowheads="1"/>
          </p:cNvSpPr>
          <p:nvPr>
            <p:ph type="title"/>
          </p:nvPr>
        </p:nvSpPr>
        <p:spPr bwMode="white">
          <a:xfrm>
            <a:off x="463550" y="47625"/>
            <a:ext cx="7981950" cy="868363"/>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57200" y="13938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42341" name="Rectangle 5"/>
          <p:cNvSpPr>
            <a:spLocks noGrp="1" noChangeArrowheads="1"/>
          </p:cNvSpPr>
          <p:nvPr>
            <p:ph type="sldNum" sz="quarter" idx="4"/>
          </p:nvPr>
        </p:nvSpPr>
        <p:spPr bwMode="auto">
          <a:xfrm>
            <a:off x="6905625" y="6581775"/>
            <a:ext cx="213518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cs typeface="+mj-cs"/>
              </a:defRPr>
            </a:lvl1pPr>
          </a:lstStyle>
          <a:p>
            <a:pPr>
              <a:defRPr/>
            </a:pPr>
            <a:fld id="{A7736AEE-2E18-448D-9349-91C8CC9044E2}"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2400" b="1">
          <a:solidFill>
            <a:schemeClr val="bg1"/>
          </a:solidFill>
          <a:latin typeface="+mj-lt"/>
          <a:ea typeface="+mj-ea"/>
          <a:cs typeface="+mj-cs"/>
        </a:defRPr>
      </a:lvl1pPr>
      <a:lvl2pPr algn="l" rtl="0" eaLnBrk="1" fontAlgn="base" hangingPunct="1">
        <a:lnSpc>
          <a:spcPct val="80000"/>
        </a:lnSpc>
        <a:spcBef>
          <a:spcPct val="0"/>
        </a:spcBef>
        <a:spcAft>
          <a:spcPct val="0"/>
        </a:spcAft>
        <a:defRPr sz="2400" b="1">
          <a:solidFill>
            <a:schemeClr val="bg1"/>
          </a:solidFill>
          <a:latin typeface="Arial" charset="0"/>
          <a:cs typeface="Arial" charset="0"/>
        </a:defRPr>
      </a:lvl2pPr>
      <a:lvl3pPr algn="l" rtl="0" eaLnBrk="1" fontAlgn="base" hangingPunct="1">
        <a:lnSpc>
          <a:spcPct val="80000"/>
        </a:lnSpc>
        <a:spcBef>
          <a:spcPct val="0"/>
        </a:spcBef>
        <a:spcAft>
          <a:spcPct val="0"/>
        </a:spcAft>
        <a:defRPr sz="2400" b="1">
          <a:solidFill>
            <a:schemeClr val="bg1"/>
          </a:solidFill>
          <a:latin typeface="Arial" charset="0"/>
          <a:cs typeface="Arial" charset="0"/>
        </a:defRPr>
      </a:lvl3pPr>
      <a:lvl4pPr algn="l" rtl="0" eaLnBrk="1" fontAlgn="base" hangingPunct="1">
        <a:lnSpc>
          <a:spcPct val="80000"/>
        </a:lnSpc>
        <a:spcBef>
          <a:spcPct val="0"/>
        </a:spcBef>
        <a:spcAft>
          <a:spcPct val="0"/>
        </a:spcAft>
        <a:defRPr sz="2400" b="1">
          <a:solidFill>
            <a:schemeClr val="bg1"/>
          </a:solidFill>
          <a:latin typeface="Arial" charset="0"/>
          <a:cs typeface="Arial" charset="0"/>
        </a:defRPr>
      </a:lvl4pPr>
      <a:lvl5pPr algn="l" rtl="0" eaLnBrk="1" fontAlgn="base" hangingPunct="1">
        <a:lnSpc>
          <a:spcPct val="80000"/>
        </a:lnSpc>
        <a:spcBef>
          <a:spcPct val="0"/>
        </a:spcBef>
        <a:spcAft>
          <a:spcPct val="0"/>
        </a:spcAft>
        <a:defRPr sz="2400" b="1">
          <a:solidFill>
            <a:schemeClr val="bg1"/>
          </a:solidFill>
          <a:latin typeface="Arial" charset="0"/>
          <a:cs typeface="Arial" charset="0"/>
        </a:defRPr>
      </a:lvl5pPr>
      <a:lvl6pPr marL="457200" algn="l" rtl="0" eaLnBrk="1" fontAlgn="base" hangingPunct="1">
        <a:lnSpc>
          <a:spcPct val="80000"/>
        </a:lnSpc>
        <a:spcBef>
          <a:spcPct val="0"/>
        </a:spcBef>
        <a:spcAft>
          <a:spcPct val="0"/>
        </a:spcAft>
        <a:defRPr sz="2400" b="1">
          <a:solidFill>
            <a:schemeClr val="bg1"/>
          </a:solidFill>
          <a:latin typeface="Arial" charset="0"/>
          <a:cs typeface="Arial" charset="0"/>
        </a:defRPr>
      </a:lvl6pPr>
      <a:lvl7pPr marL="914400" algn="l" rtl="0" eaLnBrk="1" fontAlgn="base" hangingPunct="1">
        <a:lnSpc>
          <a:spcPct val="80000"/>
        </a:lnSpc>
        <a:spcBef>
          <a:spcPct val="0"/>
        </a:spcBef>
        <a:spcAft>
          <a:spcPct val="0"/>
        </a:spcAft>
        <a:defRPr sz="2400" b="1">
          <a:solidFill>
            <a:schemeClr val="bg1"/>
          </a:solidFill>
          <a:latin typeface="Arial" charset="0"/>
          <a:cs typeface="Arial" charset="0"/>
        </a:defRPr>
      </a:lvl7pPr>
      <a:lvl8pPr marL="1371600" algn="l" rtl="0" eaLnBrk="1" fontAlgn="base" hangingPunct="1">
        <a:lnSpc>
          <a:spcPct val="80000"/>
        </a:lnSpc>
        <a:spcBef>
          <a:spcPct val="0"/>
        </a:spcBef>
        <a:spcAft>
          <a:spcPct val="0"/>
        </a:spcAft>
        <a:defRPr sz="2400" b="1">
          <a:solidFill>
            <a:schemeClr val="bg1"/>
          </a:solidFill>
          <a:latin typeface="Arial" charset="0"/>
          <a:cs typeface="Arial" charset="0"/>
        </a:defRPr>
      </a:lvl8pPr>
      <a:lvl9pPr marL="1828800" algn="l" rtl="0" eaLnBrk="1" fontAlgn="base" hangingPunct="1">
        <a:lnSpc>
          <a:spcPct val="80000"/>
        </a:lnSpc>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rgbClr val="EE1B2E"/>
        </a:buClr>
        <a:buChar char="•"/>
        <a:defRPr sz="1600" b="1">
          <a:solidFill>
            <a:schemeClr val="tx1"/>
          </a:solidFill>
          <a:latin typeface="+mn-lt"/>
          <a:ea typeface="+mn-ea"/>
          <a:cs typeface="+mn-cs"/>
        </a:defRPr>
      </a:lvl1pPr>
      <a:lvl2pPr marL="742950" indent="-285750" algn="l" rtl="0" eaLnBrk="1" fontAlgn="base" hangingPunct="1">
        <a:spcBef>
          <a:spcPct val="20000"/>
        </a:spcBef>
        <a:spcAft>
          <a:spcPct val="0"/>
        </a:spcAft>
        <a:buClr>
          <a:srgbClr val="EE1B2E"/>
        </a:buClr>
        <a:buChar char="•"/>
        <a:defRPr sz="1600">
          <a:solidFill>
            <a:schemeClr val="tx1"/>
          </a:solidFill>
          <a:latin typeface="+mn-lt"/>
        </a:defRPr>
      </a:lvl2pPr>
      <a:lvl3pPr marL="1143000" indent="-228600" algn="l" rtl="0" eaLnBrk="1" fontAlgn="base" hangingPunct="1">
        <a:spcBef>
          <a:spcPct val="20000"/>
        </a:spcBef>
        <a:spcAft>
          <a:spcPct val="0"/>
        </a:spcAft>
        <a:buClr>
          <a:srgbClr val="EE1B2E"/>
        </a:buClr>
        <a:buFont typeface="Arial" charset="0"/>
        <a:buChar char="–"/>
        <a:defRPr sz="1600">
          <a:solidFill>
            <a:schemeClr val="tx1"/>
          </a:solidFill>
          <a:latin typeface="+mn-lt"/>
        </a:defRPr>
      </a:lvl3pPr>
      <a:lvl4pPr marL="1600200" indent="-228600" algn="l" rtl="0" eaLnBrk="1" fontAlgn="base" hangingPunct="1">
        <a:spcBef>
          <a:spcPct val="20000"/>
        </a:spcBef>
        <a:spcAft>
          <a:spcPct val="0"/>
        </a:spcAft>
        <a:buClr>
          <a:srgbClr val="EE1B2E"/>
        </a:buClr>
        <a:buSzPct val="85000"/>
        <a:buChar char="•"/>
        <a:defRPr sz="1600">
          <a:solidFill>
            <a:schemeClr val="tx1"/>
          </a:solidFill>
          <a:latin typeface="+mn-lt"/>
        </a:defRPr>
      </a:lvl4pPr>
      <a:lvl5pPr marL="2057400" indent="-228600" algn="l" rtl="0" eaLnBrk="1" fontAlgn="base" hangingPunct="1">
        <a:spcBef>
          <a:spcPct val="20000"/>
        </a:spcBef>
        <a:spcAft>
          <a:spcPct val="0"/>
        </a:spcAft>
        <a:buClr>
          <a:srgbClr val="EE1B2E"/>
        </a:buClr>
        <a:buSzPct val="85000"/>
        <a:buFont typeface="Arial" charset="0"/>
        <a:buChar char="–"/>
        <a:defRPr sz="1600">
          <a:solidFill>
            <a:schemeClr val="tx1"/>
          </a:solidFill>
          <a:latin typeface="+mn-lt"/>
        </a:defRPr>
      </a:lvl5pPr>
      <a:lvl6pPr marL="2514600" indent="-228600" algn="l" rtl="0" eaLnBrk="1" fontAlgn="base" hangingPunct="1">
        <a:spcBef>
          <a:spcPct val="20000"/>
        </a:spcBef>
        <a:spcAft>
          <a:spcPct val="0"/>
        </a:spcAft>
        <a:buClr>
          <a:srgbClr val="EE1B2E"/>
        </a:buClr>
        <a:buSzPct val="85000"/>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rgbClr val="EE1B2E"/>
        </a:buClr>
        <a:buSzPct val="85000"/>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rgbClr val="EE1B2E"/>
        </a:buClr>
        <a:buSzPct val="85000"/>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rgbClr val="EE1B2E"/>
        </a:buClr>
        <a:buSzPct val="85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F0CC92-66D0-472F-A197-BB5B5ED8DD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GB"/>
          </a:p>
        </p:txBody>
      </p:sp>
      <p:sp>
        <p:nvSpPr>
          <p:cNvPr id="7173"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fld id="{E303029D-223A-4AFB-9307-D7754DAF038C}" type="slidenum">
              <a:rPr lang="en-GB"/>
              <a:pPr/>
              <a:t>‹#›</a:t>
            </a:fld>
            <a:endParaRPr lang="en-GB"/>
          </a:p>
        </p:txBody>
      </p:sp>
      <p:sp>
        <p:nvSpPr>
          <p:cNvPr id="7174" name="Rectangle 6"/>
          <p:cNvSpPr>
            <a:spLocks noChangeArrowheads="1"/>
          </p:cNvSpPr>
          <p:nvPr/>
        </p:nvSpPr>
        <p:spPr bwMode="auto">
          <a:xfrm>
            <a:off x="533400" y="6172200"/>
            <a:ext cx="2743200" cy="476250"/>
          </a:xfrm>
          <a:prstGeom prst="rect">
            <a:avLst/>
          </a:prstGeom>
          <a:noFill/>
          <a:ln w="9525">
            <a:noFill/>
            <a:miter lim="800000"/>
            <a:headEnd/>
            <a:tailEnd/>
          </a:ln>
          <a:effectLst/>
        </p:spPr>
        <p:txBody>
          <a:bodyPr/>
          <a:lstStyle/>
          <a:p>
            <a:endParaRPr lang="en-US" sz="1400">
              <a:cs typeface="Arial" charset="0"/>
            </a:endParaRPr>
          </a:p>
        </p:txBody>
      </p:sp>
      <p:sp>
        <p:nvSpPr>
          <p:cNvPr id="7175" name="Rectangle 7"/>
          <p:cNvSpPr>
            <a:spLocks noChangeArrowheads="1"/>
          </p:cNvSpPr>
          <p:nvPr/>
        </p:nvSpPr>
        <p:spPr bwMode="auto">
          <a:xfrm>
            <a:off x="7772400" y="6248400"/>
            <a:ext cx="1219200" cy="476250"/>
          </a:xfrm>
          <a:prstGeom prst="rect">
            <a:avLst/>
          </a:prstGeom>
          <a:noFill/>
          <a:ln w="9525">
            <a:noFill/>
            <a:miter lim="800000"/>
            <a:headEnd/>
            <a:tailEnd/>
          </a:ln>
          <a:effectLst/>
        </p:spPr>
        <p:txBody>
          <a:bodyPr/>
          <a:lstStyle/>
          <a:p>
            <a:pPr algn="r"/>
            <a:fld id="{1B92F05E-3DF2-4ECA-A000-E3EBC83D0517}" type="slidenum">
              <a:rPr lang="en-US" sz="1400">
                <a:cs typeface="Arial" charset="0"/>
              </a:rPr>
              <a:pPr algn="r"/>
              <a:t>‹#›</a:t>
            </a:fld>
            <a:endParaRPr lang="en-US" sz="1400">
              <a:cs typeface="Arial" charset="0"/>
            </a:endParaRPr>
          </a:p>
        </p:txBody>
      </p:sp>
      <p:pic>
        <p:nvPicPr>
          <p:cNvPr id="7176" name="Picture 8" descr="stc-logo"/>
          <p:cNvPicPr>
            <a:picLocks noChangeAspect="1" noChangeArrowheads="1"/>
          </p:cNvPicPr>
          <p:nvPr/>
        </p:nvPicPr>
        <p:blipFill>
          <a:blip r:embed="rId13" cstate="print"/>
          <a:srcRect/>
          <a:stretch>
            <a:fillRect/>
          </a:stretch>
        </p:blipFill>
        <p:spPr bwMode="auto">
          <a:xfrm>
            <a:off x="6419850" y="6137275"/>
            <a:ext cx="2114550" cy="415925"/>
          </a:xfrm>
          <a:prstGeom prst="rect">
            <a:avLst/>
          </a:prstGeom>
          <a:noFill/>
        </p:spPr>
      </p:pic>
      <p:pic>
        <p:nvPicPr>
          <p:cNvPr id="7177" name="Picture 9" descr="stc-lineshape"/>
          <p:cNvPicPr>
            <a:picLocks noChangeAspect="1" noChangeArrowheads="1"/>
          </p:cNvPicPr>
          <p:nvPr/>
        </p:nvPicPr>
        <p:blipFill>
          <a:blip r:embed="rId14" cstate="email"/>
          <a:srcRect/>
          <a:stretch>
            <a:fillRect/>
          </a:stretch>
        </p:blipFill>
        <p:spPr bwMode="auto">
          <a:xfrm>
            <a:off x="304800" y="0"/>
            <a:ext cx="5835650" cy="1590675"/>
          </a:xfrm>
          <a:prstGeom prst="rect">
            <a:avLst/>
          </a:prstGeom>
          <a:noFill/>
        </p:spPr>
      </p:pic>
      <p:sp>
        <p:nvSpPr>
          <p:cNvPr id="7178" name="Rectangle 10"/>
          <p:cNvSpPr>
            <a:spLocks noChangeArrowheads="1"/>
          </p:cNvSpPr>
          <p:nvPr/>
        </p:nvSpPr>
        <p:spPr bwMode="auto">
          <a:xfrm>
            <a:off x="381000" y="685800"/>
            <a:ext cx="5715000" cy="914400"/>
          </a:xfrm>
          <a:prstGeom prst="rect">
            <a:avLst/>
          </a:prstGeom>
          <a:noFill/>
          <a:ln w="9525">
            <a:noFill/>
            <a:miter lim="800000"/>
            <a:headEnd/>
            <a:tailEnd/>
          </a:ln>
          <a:effectLst/>
        </p:spPr>
        <p:txBody>
          <a:bodyPr anchor="b"/>
          <a:lstStyle/>
          <a:p>
            <a:endParaRPr lang="en-GB" sz="4400">
              <a:solidFill>
                <a:schemeClr val="tx2"/>
              </a:solidFill>
              <a:cs typeface="Arial" charset="0"/>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B6452-4E34-45C1-9371-37572E606E4F}" type="datetimeFigureOut">
              <a:rPr lang="en-US" smtClean="0"/>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736AEE-2E18-448D-9349-91C8CC9044E2}"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hyperlink" Target="http://www.guardian.co.uk/society/video/2009/oct/11/plumpynut-ethiopia-food-hung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jpeg"/><Relationship Id="rId4" Type="http://schemas.openxmlformats.org/officeDocument/2006/relationships/diagramLayout" Target="../diagrams/layout2.xml"/><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684213" y="2130425"/>
            <a:ext cx="7773987" cy="2522538"/>
          </a:xfrm>
        </p:spPr>
        <p:txBody>
          <a:bodyPr>
            <a:normAutofit fontScale="90000"/>
          </a:bodyPr>
          <a:lstStyle/>
          <a:p>
            <a:pPr eaLnBrk="1" hangingPunct="1"/>
            <a:r>
              <a:rPr lang="en-IE" dirty="0" smtClean="0"/>
              <a:t>Overview of Community-Based Management of Acute Malnutrition (CMAM)</a:t>
            </a:r>
            <a:r>
              <a:rPr lang="en-IE" b="1" dirty="0" smtClean="0"/>
              <a:t/>
            </a:r>
            <a:br>
              <a:rPr lang="en-IE" b="1" dirty="0" smtClean="0"/>
            </a:br>
            <a:r>
              <a:rPr lang="en-IE" b="1" dirty="0" smtClean="0"/>
              <a:t/>
            </a:r>
            <a:br>
              <a:rPr lang="en-IE" b="1" dirty="0" smtClean="0"/>
            </a:br>
            <a:r>
              <a:rPr lang="en-IE" sz="2200" dirty="0" smtClean="0"/>
              <a:t>TOP capacity building workshop</a:t>
            </a:r>
            <a:br>
              <a:rPr lang="en-IE" sz="2200" dirty="0" smtClean="0"/>
            </a:br>
            <a:r>
              <a:rPr lang="en-IE" sz="2200" dirty="0" smtClean="0"/>
              <a:t>Maputo, September 21, 2011</a:t>
            </a:r>
            <a:br>
              <a:rPr lang="en-IE" sz="2200" dirty="0" smtClean="0"/>
            </a:br>
            <a:r>
              <a:rPr lang="en-IE" sz="2200" dirty="0" smtClean="0"/>
              <a:t/>
            </a:r>
            <a:br>
              <a:rPr lang="en-IE" sz="2200" dirty="0" smtClean="0"/>
            </a:br>
            <a:r>
              <a:rPr lang="en-IE" sz="2200" dirty="0" smtClean="0"/>
              <a:t/>
            </a:r>
            <a:br>
              <a:rPr lang="en-IE" sz="2200" dirty="0" smtClean="0"/>
            </a:br>
            <a:r>
              <a:rPr lang="en-IE" sz="2200" dirty="0" smtClean="0"/>
              <a:t>adapted from FANTA-2 training on CMAM </a:t>
            </a:r>
          </a:p>
        </p:txBody>
      </p:sp>
      <p:sp>
        <p:nvSpPr>
          <p:cNvPr id="8194" name="Slide Number Placeholder 5"/>
          <p:cNvSpPr>
            <a:spLocks noGrp="1"/>
          </p:cNvSpPr>
          <p:nvPr>
            <p:ph type="sldNum" sz="quarter" idx="12"/>
          </p:nvPr>
        </p:nvSpPr>
        <p:spPr>
          <a:xfrm>
            <a:off x="7010400" y="6356350"/>
            <a:ext cx="2133600" cy="365125"/>
          </a:xfrm>
          <a:noFill/>
        </p:spPr>
        <p:txBody>
          <a:bodyPr/>
          <a:lstStyle/>
          <a:p>
            <a:fld id="{3C80AC26-C81D-4042-BE9A-D2EAA4BA53FD}" type="slidenum">
              <a:rPr lang="en-GB" smtClean="0"/>
              <a:pPr/>
              <a:t>1</a:t>
            </a:fld>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404813"/>
            <a:ext cx="8229600" cy="1655762"/>
          </a:xfrm>
        </p:spPr>
        <p:txBody>
          <a:bodyPr vert="horz" lIns="91440" tIns="45720" rIns="91440" bIns="45720" rtlCol="0" anchor="ctr">
            <a:normAutofit/>
          </a:bodyPr>
          <a:lstStyle/>
          <a:p>
            <a:r>
              <a:rPr lang="en-IE" dirty="0"/>
              <a:t>New Innovations Making </a:t>
            </a:r>
            <a:br>
              <a:rPr lang="en-IE" dirty="0"/>
            </a:br>
            <a:r>
              <a:rPr lang="en-IE" dirty="0"/>
              <a:t>CMAM Possible</a:t>
            </a:r>
          </a:p>
        </p:txBody>
      </p:sp>
      <p:sp>
        <p:nvSpPr>
          <p:cNvPr id="41988" name="Rectangle 3"/>
          <p:cNvSpPr>
            <a:spLocks noGrp="1" noChangeArrowheads="1"/>
          </p:cNvSpPr>
          <p:nvPr>
            <p:ph idx="1"/>
          </p:nvPr>
        </p:nvSpPr>
        <p:spPr>
          <a:xfrm>
            <a:off x="539750" y="2349500"/>
            <a:ext cx="7988300" cy="3384550"/>
          </a:xfrm>
        </p:spPr>
        <p:txBody>
          <a:bodyPr/>
          <a:lstStyle/>
          <a:p>
            <a:pPr marL="514350" indent="-514350" eaLnBrk="1" hangingPunct="1">
              <a:buFont typeface="+mj-lt"/>
              <a:buAutoNum type="arabicPeriod"/>
            </a:pPr>
            <a:r>
              <a:rPr lang="en-IE" sz="2800" dirty="0" smtClean="0"/>
              <a:t>RUTF</a:t>
            </a:r>
          </a:p>
          <a:p>
            <a:pPr marL="514350" indent="-514350" eaLnBrk="1" hangingPunct="1">
              <a:buFont typeface="+mj-lt"/>
              <a:buAutoNum type="arabicPeriod"/>
            </a:pPr>
            <a:r>
              <a:rPr lang="en-IE" sz="2800" dirty="0" smtClean="0"/>
              <a:t>New classification of acute malnutrition</a:t>
            </a:r>
          </a:p>
          <a:p>
            <a:pPr marL="514350" indent="-514350" eaLnBrk="1" hangingPunct="1">
              <a:buFont typeface="+mj-lt"/>
              <a:buAutoNum type="arabicPeriod"/>
            </a:pPr>
            <a:r>
              <a:rPr lang="en-IE" sz="2800" dirty="0" smtClean="0"/>
              <a:t>Mid-upper arm circumference (MUAC) accepted as independent criteria for the classification of SAM</a:t>
            </a:r>
          </a:p>
        </p:txBody>
      </p:sp>
      <p:sp>
        <p:nvSpPr>
          <p:cNvPr id="41986" name="Slide Number Placeholder 5"/>
          <p:cNvSpPr>
            <a:spLocks noGrp="1"/>
          </p:cNvSpPr>
          <p:nvPr>
            <p:ph type="sldNum" sz="quarter" idx="12"/>
          </p:nvPr>
        </p:nvSpPr>
        <p:spPr>
          <a:noFill/>
        </p:spPr>
        <p:txBody>
          <a:bodyPr/>
          <a:lstStyle/>
          <a:p>
            <a:fld id="{8ADD1731-3E86-4AF9-BB6A-E7036B8EA6D0}" type="slidenum">
              <a:rPr lang="en-GB" smtClean="0"/>
              <a:pPr/>
              <a:t>10</a:t>
            </a:fld>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6705600" y="1600200"/>
            <a:ext cx="2209800" cy="4191000"/>
          </a:xfrm>
        </p:spPr>
        <p:txBody>
          <a:bodyPr/>
          <a:lstStyle/>
          <a:p>
            <a:pPr>
              <a:buFontTx/>
              <a:buNone/>
            </a:pPr>
            <a:r>
              <a:rPr lang="en-US" sz="3000" b="1" dirty="0">
                <a:solidFill>
                  <a:srgbClr val="FF0000"/>
                </a:solidFill>
              </a:rPr>
              <a:t>R</a:t>
            </a:r>
            <a:r>
              <a:rPr lang="en-US" sz="3000" dirty="0"/>
              <a:t>eady to</a:t>
            </a:r>
          </a:p>
          <a:p>
            <a:pPr>
              <a:buFontTx/>
              <a:buNone/>
            </a:pPr>
            <a:r>
              <a:rPr lang="en-US" sz="3000" b="1" dirty="0">
                <a:solidFill>
                  <a:srgbClr val="FF0000"/>
                </a:solidFill>
              </a:rPr>
              <a:t>U</a:t>
            </a:r>
            <a:r>
              <a:rPr lang="en-US" sz="3000" dirty="0"/>
              <a:t>se</a:t>
            </a:r>
          </a:p>
          <a:p>
            <a:pPr>
              <a:buFontTx/>
              <a:buNone/>
            </a:pPr>
            <a:r>
              <a:rPr lang="en-US" sz="3000" b="1" dirty="0">
                <a:solidFill>
                  <a:srgbClr val="FF0000"/>
                </a:solidFill>
              </a:rPr>
              <a:t>T</a:t>
            </a:r>
            <a:r>
              <a:rPr lang="en-US" sz="3000" dirty="0"/>
              <a:t>herapeutic</a:t>
            </a:r>
          </a:p>
          <a:p>
            <a:pPr>
              <a:buFontTx/>
              <a:buNone/>
            </a:pPr>
            <a:r>
              <a:rPr lang="en-US" sz="3000" b="1" dirty="0">
                <a:solidFill>
                  <a:srgbClr val="FF0000"/>
                </a:solidFill>
              </a:rPr>
              <a:t>F</a:t>
            </a:r>
            <a:r>
              <a:rPr lang="en-US" sz="3000" dirty="0"/>
              <a:t>ood</a:t>
            </a:r>
          </a:p>
          <a:p>
            <a:pPr>
              <a:buFontTx/>
              <a:buNone/>
            </a:pPr>
            <a:endParaRPr lang="en-US" sz="3000" dirty="0"/>
          </a:p>
          <a:p>
            <a:pPr>
              <a:buFontTx/>
              <a:buNone/>
            </a:pPr>
            <a:r>
              <a:rPr lang="en-US" sz="1600" dirty="0" smtClean="0"/>
              <a:t>Most well-known brand </a:t>
            </a:r>
            <a:r>
              <a:rPr lang="en-US" sz="1600" dirty="0"/>
              <a:t>name = </a:t>
            </a:r>
            <a:r>
              <a:rPr lang="en-US" sz="1600" dirty="0" smtClean="0"/>
              <a:t>Plumpy’nut</a:t>
            </a:r>
            <a:endParaRPr lang="en-US" sz="1600" dirty="0"/>
          </a:p>
        </p:txBody>
      </p:sp>
      <p:pic>
        <p:nvPicPr>
          <p:cNvPr id="28676" name="Picture 4" descr="Locally-produced RUTF009"/>
          <p:cNvPicPr>
            <a:picLocks noChangeAspect="1" noChangeArrowheads="1"/>
          </p:cNvPicPr>
          <p:nvPr/>
        </p:nvPicPr>
        <p:blipFill>
          <a:blip r:embed="rId3" cstate="email"/>
          <a:srcRect/>
          <a:stretch>
            <a:fillRect/>
          </a:stretch>
        </p:blipFill>
        <p:spPr bwMode="auto">
          <a:xfrm>
            <a:off x="571472" y="1357298"/>
            <a:ext cx="5791200" cy="4343400"/>
          </a:xfrm>
          <a:prstGeom prst="rect">
            <a:avLst/>
          </a:prstGeom>
          <a:noFill/>
        </p:spPr>
      </p:pic>
      <p:sp>
        <p:nvSpPr>
          <p:cNvPr id="5" name="Title 4"/>
          <p:cNvSpPr>
            <a:spLocks noGrp="1"/>
          </p:cNvSpPr>
          <p:nvPr>
            <p:ph type="title"/>
          </p:nvPr>
        </p:nvSpPr>
        <p:spPr/>
        <p:txBody>
          <a:bodyPr/>
          <a:lstStyle/>
          <a:p>
            <a:endParaRPr lang="en-US"/>
          </a:p>
        </p:txBody>
      </p:sp>
      <p:sp>
        <p:nvSpPr>
          <p:cNvPr id="6" name="TextBox 5"/>
          <p:cNvSpPr txBox="1"/>
          <p:nvPr/>
        </p:nvSpPr>
        <p:spPr>
          <a:xfrm>
            <a:off x="0" y="5934670"/>
            <a:ext cx="9144000" cy="646331"/>
          </a:xfrm>
          <a:prstGeom prst="rect">
            <a:avLst/>
          </a:prstGeom>
          <a:noFill/>
        </p:spPr>
        <p:txBody>
          <a:bodyPr wrap="square" rtlCol="0">
            <a:spAutoFit/>
          </a:bodyPr>
          <a:lstStyle/>
          <a:p>
            <a:r>
              <a:rPr lang="en-US" dirty="0" smtClean="0">
                <a:hlinkClick r:id="rId4"/>
              </a:rPr>
              <a:t>http://www.guardian.co.uk/society/video/2009/oct/11/plumpynut-ethiopia-food-hunger</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0"/>
            <a:ext cx="9144000" cy="1268413"/>
          </a:xfrm>
        </p:spPr>
        <p:txBody>
          <a:bodyPr vert="horz" lIns="91440" tIns="45720" rIns="91440" bIns="45720" rtlCol="0" anchor="ctr">
            <a:normAutofit/>
          </a:bodyPr>
          <a:lstStyle/>
          <a:p>
            <a:r>
              <a:rPr lang="en-US" sz="4000" dirty="0"/>
              <a:t>Ready-to-Use Therapeutic Food (RUTF)</a:t>
            </a:r>
          </a:p>
        </p:txBody>
      </p:sp>
      <p:sp>
        <p:nvSpPr>
          <p:cNvPr id="43012" name="Rectangle 3"/>
          <p:cNvSpPr>
            <a:spLocks noGrp="1" noChangeArrowheads="1"/>
          </p:cNvSpPr>
          <p:nvPr>
            <p:ph type="body" sz="half" idx="2"/>
          </p:nvPr>
        </p:nvSpPr>
        <p:spPr>
          <a:xfrm>
            <a:off x="4256088" y="1341438"/>
            <a:ext cx="4637087" cy="5183187"/>
          </a:xfrm>
        </p:spPr>
        <p:txBody>
          <a:bodyPr>
            <a:normAutofit/>
          </a:bodyPr>
          <a:lstStyle/>
          <a:p>
            <a:pPr>
              <a:lnSpc>
                <a:spcPct val="80000"/>
              </a:lnSpc>
            </a:pPr>
            <a:r>
              <a:rPr lang="en-US" sz="2400" dirty="0" smtClean="0"/>
              <a:t>No microbial growth even when opened</a:t>
            </a:r>
          </a:p>
          <a:p>
            <a:pPr>
              <a:lnSpc>
                <a:spcPct val="80000"/>
              </a:lnSpc>
            </a:pPr>
            <a:r>
              <a:rPr lang="en-US" sz="2400" dirty="0" smtClean="0"/>
              <a:t>Safe and easy for home use</a:t>
            </a:r>
          </a:p>
          <a:p>
            <a:pPr eaLnBrk="1" hangingPunct="1">
              <a:lnSpc>
                <a:spcPct val="80000"/>
              </a:lnSpc>
            </a:pPr>
            <a:r>
              <a:rPr lang="en-US" sz="2400" dirty="0" smtClean="0"/>
              <a:t>Energy and nutrient dense: 500 kcal/92g</a:t>
            </a:r>
          </a:p>
          <a:p>
            <a:pPr eaLnBrk="1" hangingPunct="1">
              <a:lnSpc>
                <a:spcPct val="80000"/>
              </a:lnSpc>
            </a:pPr>
            <a:r>
              <a:rPr lang="en-US" sz="2400" dirty="0" smtClean="0"/>
              <a:t>Same formulation as therapeutic milk (F100) except it contains iron</a:t>
            </a:r>
          </a:p>
          <a:p>
            <a:pPr eaLnBrk="1" hangingPunct="1">
              <a:lnSpc>
                <a:spcPct val="80000"/>
              </a:lnSpc>
              <a:buNone/>
            </a:pPr>
            <a:endParaRPr lang="en-US" sz="2400" dirty="0" smtClean="0"/>
          </a:p>
        </p:txBody>
      </p:sp>
      <p:sp>
        <p:nvSpPr>
          <p:cNvPr id="43010" name="Slide Number Placeholder 6"/>
          <p:cNvSpPr>
            <a:spLocks noGrp="1"/>
          </p:cNvSpPr>
          <p:nvPr>
            <p:ph type="sldNum" sz="quarter" idx="12"/>
          </p:nvPr>
        </p:nvSpPr>
        <p:spPr>
          <a:noFill/>
        </p:spPr>
        <p:txBody>
          <a:bodyPr/>
          <a:lstStyle/>
          <a:p>
            <a:fld id="{CB818241-DA16-4094-967D-9623EE2D3C21}" type="slidenum">
              <a:rPr lang="en-GB" smtClean="0"/>
              <a:pPr/>
              <a:t>12</a:t>
            </a:fld>
            <a:endParaRPr lang="en-GB" smtClean="0"/>
          </a:p>
        </p:txBody>
      </p:sp>
      <p:sp>
        <p:nvSpPr>
          <p:cNvPr id="109572" name="Rectangle 4"/>
          <p:cNvSpPr>
            <a:spLocks noGrp="1" noChangeAspect="1" noChangeArrowheads="1"/>
          </p:cNvSpPr>
          <p:nvPr isPhoto="1"/>
        </p:nvSpPr>
        <p:spPr bwMode="auto">
          <a:xfrm>
            <a:off x="500034" y="1357298"/>
            <a:ext cx="3442063" cy="4166114"/>
          </a:xfrm>
          <a:prstGeom prst="rect">
            <a:avLst/>
          </a:prstGeom>
          <a:blipFill dpi="0" rotWithShape="1">
            <a:blip r:embed="rId3" cstate="print"/>
            <a:srcRect/>
            <a:stretch>
              <a:fillRect b="-5155"/>
            </a:stretch>
          </a:blipFill>
          <a:ln w="9525">
            <a:solidFill>
              <a:schemeClr val="tx1"/>
            </a:solidFill>
            <a:miter lim="800000"/>
            <a:headEnd/>
            <a:tailEn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500034" y="142852"/>
            <a:ext cx="8459787" cy="1143000"/>
          </a:xfrm>
        </p:spPr>
        <p:txBody>
          <a:bodyPr>
            <a:normAutofit fontScale="90000"/>
          </a:bodyPr>
          <a:lstStyle/>
          <a:p>
            <a:pPr>
              <a:lnSpc>
                <a:spcPct val="80000"/>
              </a:lnSpc>
            </a:pPr>
            <a:r>
              <a:rPr lang="en-IE" dirty="0" smtClean="0"/>
              <a:t>Ready-to-Use Therapeutic Food (RUTF)</a:t>
            </a:r>
          </a:p>
        </p:txBody>
      </p:sp>
      <p:sp>
        <p:nvSpPr>
          <p:cNvPr id="44036" name="Rectangle 3"/>
          <p:cNvSpPr>
            <a:spLocks noGrp="1" noChangeArrowheads="1"/>
          </p:cNvSpPr>
          <p:nvPr>
            <p:ph idx="1"/>
          </p:nvPr>
        </p:nvSpPr>
        <p:spPr>
          <a:xfrm>
            <a:off x="928662" y="1285860"/>
            <a:ext cx="7527951" cy="4786346"/>
          </a:xfrm>
        </p:spPr>
        <p:txBody>
          <a:bodyPr>
            <a:normAutofit lnSpcReduction="10000"/>
          </a:bodyPr>
          <a:lstStyle/>
          <a:p>
            <a:pPr>
              <a:lnSpc>
                <a:spcPct val="80000"/>
              </a:lnSpc>
            </a:pPr>
            <a:r>
              <a:rPr lang="en-IE" sz="3400" dirty="0" smtClean="0"/>
              <a:t>Ingredients</a:t>
            </a:r>
          </a:p>
          <a:p>
            <a:pPr lvl="1" eaLnBrk="1" hangingPunct="1">
              <a:lnSpc>
                <a:spcPct val="80000"/>
              </a:lnSpc>
            </a:pPr>
            <a:r>
              <a:rPr lang="en-IE" sz="3000" dirty="0" smtClean="0"/>
              <a:t>Peanuts (ground into a paste)</a:t>
            </a:r>
          </a:p>
          <a:p>
            <a:pPr lvl="1" eaLnBrk="1" hangingPunct="1">
              <a:lnSpc>
                <a:spcPct val="80000"/>
              </a:lnSpc>
            </a:pPr>
            <a:r>
              <a:rPr lang="en-IE" sz="3000" dirty="0" smtClean="0"/>
              <a:t>Vegetable oil</a:t>
            </a:r>
          </a:p>
          <a:p>
            <a:pPr lvl="1" eaLnBrk="1" hangingPunct="1">
              <a:lnSpc>
                <a:spcPct val="80000"/>
              </a:lnSpc>
            </a:pPr>
            <a:r>
              <a:rPr lang="en-IE" sz="3000" dirty="0" smtClean="0"/>
              <a:t>Powdered sugar</a:t>
            </a:r>
          </a:p>
          <a:p>
            <a:pPr lvl="1" eaLnBrk="1" hangingPunct="1">
              <a:lnSpc>
                <a:spcPct val="80000"/>
              </a:lnSpc>
            </a:pPr>
            <a:r>
              <a:rPr lang="en-IE" sz="3000" dirty="0" smtClean="0"/>
              <a:t>Powdered milk</a:t>
            </a:r>
          </a:p>
          <a:p>
            <a:pPr lvl="1" eaLnBrk="1" hangingPunct="1">
              <a:lnSpc>
                <a:spcPct val="80000"/>
              </a:lnSpc>
            </a:pPr>
            <a:r>
              <a:rPr lang="en-IE" sz="3000" dirty="0" smtClean="0"/>
              <a:t>Vitamin and mineral mix (special formula)</a:t>
            </a:r>
          </a:p>
          <a:p>
            <a:pPr eaLnBrk="1" hangingPunct="1">
              <a:lnSpc>
                <a:spcPct val="80000"/>
              </a:lnSpc>
            </a:pPr>
            <a:r>
              <a:rPr lang="en-IE" sz="3000" dirty="0" smtClean="0"/>
              <a:t>Additional formulations of RUTF are being researched, e.g. with chickpeas and sesame</a:t>
            </a:r>
          </a:p>
          <a:p>
            <a:pPr eaLnBrk="1" hangingPunct="1">
              <a:lnSpc>
                <a:spcPct val="80000"/>
              </a:lnSpc>
              <a:buNone/>
            </a:pPr>
            <a:endParaRPr lang="en-IE" sz="3000" dirty="0" smtClean="0"/>
          </a:p>
          <a:p>
            <a:pPr eaLnBrk="1" hangingPunct="1">
              <a:lnSpc>
                <a:spcPct val="80000"/>
              </a:lnSpc>
            </a:pPr>
            <a:r>
              <a:rPr lang="en-IE" sz="3000" dirty="0" smtClean="0"/>
              <a:t>Other formulations of ready-to-use foods for different uses are being tested, e.g. supplementation, prevention of malnutrition</a:t>
            </a:r>
          </a:p>
        </p:txBody>
      </p:sp>
      <p:sp>
        <p:nvSpPr>
          <p:cNvPr id="44034" name="Slide Number Placeholder 5"/>
          <p:cNvSpPr>
            <a:spLocks noGrp="1"/>
          </p:cNvSpPr>
          <p:nvPr>
            <p:ph type="sldNum" sz="quarter" idx="12"/>
          </p:nvPr>
        </p:nvSpPr>
        <p:spPr>
          <a:noFill/>
        </p:spPr>
        <p:txBody>
          <a:bodyPr/>
          <a:lstStyle/>
          <a:p>
            <a:fld id="{1CED8F96-FC48-4EDA-BC50-A344A3E78125}" type="slidenum">
              <a:rPr lang="en-GB" smtClean="0"/>
              <a:pPr/>
              <a:t>13</a:t>
            </a:fld>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0"/>
            <a:ext cx="9144000" cy="1268413"/>
          </a:xfrm>
        </p:spPr>
        <p:txBody>
          <a:bodyPr vert="horz" lIns="91440" tIns="45720" rIns="91440" bIns="45720" rtlCol="0" anchor="ctr">
            <a:normAutofit/>
          </a:bodyPr>
          <a:lstStyle/>
          <a:p>
            <a:r>
              <a:rPr lang="en-US" sz="4000" dirty="0"/>
              <a:t>Ready-to-Use Therapeutic Food (RUTF)</a:t>
            </a:r>
          </a:p>
        </p:txBody>
      </p:sp>
      <p:sp>
        <p:nvSpPr>
          <p:cNvPr id="43012" name="Rectangle 3"/>
          <p:cNvSpPr>
            <a:spLocks noGrp="1" noChangeArrowheads="1"/>
          </p:cNvSpPr>
          <p:nvPr>
            <p:ph type="body" sz="half" idx="2"/>
          </p:nvPr>
        </p:nvSpPr>
        <p:spPr>
          <a:xfrm>
            <a:off x="4256088" y="1341438"/>
            <a:ext cx="4637087" cy="5183187"/>
          </a:xfrm>
        </p:spPr>
        <p:txBody>
          <a:bodyPr>
            <a:normAutofit/>
          </a:bodyPr>
          <a:lstStyle/>
          <a:p>
            <a:pPr eaLnBrk="1" hangingPunct="1">
              <a:lnSpc>
                <a:spcPct val="80000"/>
              </a:lnSpc>
            </a:pPr>
            <a:r>
              <a:rPr lang="en-US" altLang="zh-CN" sz="2400" dirty="0" smtClean="0">
                <a:ea typeface="宋体" pitchFamily="2" charset="-122"/>
              </a:rPr>
              <a:t>Is ingested after breast milk</a:t>
            </a:r>
          </a:p>
          <a:p>
            <a:pPr eaLnBrk="1" hangingPunct="1">
              <a:lnSpc>
                <a:spcPct val="80000"/>
              </a:lnSpc>
            </a:pPr>
            <a:r>
              <a:rPr lang="en-US" altLang="zh-CN" sz="2400" dirty="0" smtClean="0">
                <a:ea typeface="宋体" pitchFamily="2" charset="-122"/>
              </a:rPr>
              <a:t>Safe drinking water should be provided</a:t>
            </a:r>
          </a:p>
          <a:p>
            <a:pPr eaLnBrk="1" hangingPunct="1">
              <a:lnSpc>
                <a:spcPct val="80000"/>
              </a:lnSpc>
            </a:pPr>
            <a:r>
              <a:rPr lang="en-US" sz="2400" dirty="0" smtClean="0"/>
              <a:t>Usually is well liked by children, some adults find it too sweet</a:t>
            </a:r>
          </a:p>
          <a:p>
            <a:pPr eaLnBrk="1" hangingPunct="1">
              <a:lnSpc>
                <a:spcPct val="80000"/>
              </a:lnSpc>
            </a:pPr>
            <a:r>
              <a:rPr lang="en-US" sz="2400" dirty="0" smtClean="0"/>
              <a:t>Can be produced locally</a:t>
            </a:r>
          </a:p>
          <a:p>
            <a:pPr eaLnBrk="1" hangingPunct="1">
              <a:lnSpc>
                <a:spcPct val="80000"/>
              </a:lnSpc>
            </a:pPr>
            <a:r>
              <a:rPr lang="en-US" sz="2400" dirty="0" smtClean="0"/>
              <a:t>Is not given to infants under 6 months</a:t>
            </a:r>
          </a:p>
        </p:txBody>
      </p:sp>
      <p:sp>
        <p:nvSpPr>
          <p:cNvPr id="43010" name="Slide Number Placeholder 6"/>
          <p:cNvSpPr>
            <a:spLocks noGrp="1"/>
          </p:cNvSpPr>
          <p:nvPr>
            <p:ph type="sldNum" sz="quarter" idx="12"/>
          </p:nvPr>
        </p:nvSpPr>
        <p:spPr>
          <a:noFill/>
        </p:spPr>
        <p:txBody>
          <a:bodyPr/>
          <a:lstStyle/>
          <a:p>
            <a:fld id="{CB818241-DA16-4094-967D-9623EE2D3C21}" type="slidenum">
              <a:rPr lang="en-GB" smtClean="0"/>
              <a:pPr/>
              <a:t>14</a:t>
            </a:fld>
            <a:endParaRPr lang="en-GB" smtClean="0"/>
          </a:p>
        </p:txBody>
      </p:sp>
      <p:sp>
        <p:nvSpPr>
          <p:cNvPr id="109572" name="Rectangle 4"/>
          <p:cNvSpPr>
            <a:spLocks noGrp="1" noChangeAspect="1" noChangeArrowheads="1"/>
          </p:cNvSpPr>
          <p:nvPr isPhoto="1"/>
        </p:nvSpPr>
        <p:spPr bwMode="auto">
          <a:xfrm>
            <a:off x="500034" y="1357298"/>
            <a:ext cx="3442063" cy="4166114"/>
          </a:xfrm>
          <a:prstGeom prst="rect">
            <a:avLst/>
          </a:prstGeom>
          <a:blipFill dpi="0" rotWithShape="1">
            <a:blip r:embed="rId3" cstate="print"/>
            <a:srcRect/>
            <a:stretch>
              <a:fillRect b="-5155"/>
            </a:stretch>
          </a:blipFill>
          <a:ln w="9525">
            <a:solidFill>
              <a:schemeClr val="tx1"/>
            </a:solidFill>
            <a:miter lim="800000"/>
            <a:headEnd/>
            <a:tailEn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Rectangle 2"/>
          <p:cNvSpPr>
            <a:spLocks noGrp="1" noChangeArrowheads="1"/>
          </p:cNvSpPr>
          <p:nvPr>
            <p:ph type="title"/>
          </p:nvPr>
        </p:nvSpPr>
        <p:spPr>
          <a:xfrm>
            <a:off x="0" y="0"/>
            <a:ext cx="9144000" cy="1773238"/>
          </a:xfrm>
        </p:spPr>
        <p:txBody>
          <a:bodyPr/>
          <a:lstStyle/>
          <a:p>
            <a:pPr eaLnBrk="1" hangingPunct="1"/>
            <a:r>
              <a:rPr lang="en-IE" sz="4000" dirty="0" smtClean="0"/>
              <a:t>Previous Classification for Treatment of Acute Malnutrition</a:t>
            </a:r>
            <a:endParaRPr lang="en-GB" sz="4000" dirty="0" smtClean="0"/>
          </a:p>
        </p:txBody>
      </p:sp>
      <p:graphicFrame>
        <p:nvGraphicFramePr>
          <p:cNvPr id="9" name="Diagram 8"/>
          <p:cNvGraphicFramePr/>
          <p:nvPr/>
        </p:nvGraphicFramePr>
        <p:xfrm>
          <a:off x="714348" y="1714488"/>
          <a:ext cx="7797800" cy="3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89" name="Slide Number Placeholder 5"/>
          <p:cNvSpPr>
            <a:spLocks noGrp="1"/>
          </p:cNvSpPr>
          <p:nvPr>
            <p:ph type="sldNum" sz="quarter" idx="12"/>
          </p:nvPr>
        </p:nvSpPr>
        <p:spPr>
          <a:noFill/>
        </p:spPr>
        <p:txBody>
          <a:bodyPr/>
          <a:lstStyle/>
          <a:p>
            <a:fld id="{679B9D9A-F080-4E71-BD6C-297DA8E6DD66}" type="slidenum">
              <a:rPr lang="en-GB" smtClean="0"/>
              <a:pPr/>
              <a:t>15</a:t>
            </a:fld>
            <a:endParaRPr lang="en-GB" smtClean="0"/>
          </a:p>
        </p:txBody>
      </p:sp>
      <p:pic>
        <p:nvPicPr>
          <p:cNvPr id="6" name="Picture 4" descr="DSC02671"/>
          <p:cNvPicPr>
            <a:picLocks noChangeAspect="1" noChangeArrowheads="1"/>
          </p:cNvPicPr>
          <p:nvPr/>
        </p:nvPicPr>
        <p:blipFill>
          <a:blip r:embed="rId8" cstate="email"/>
          <a:srcRect/>
          <a:stretch>
            <a:fillRect/>
          </a:stretch>
        </p:blipFill>
        <p:spPr bwMode="auto">
          <a:xfrm>
            <a:off x="1357290" y="3929066"/>
            <a:ext cx="1716570" cy="2566990"/>
          </a:xfrm>
          <a:prstGeom prst="rect">
            <a:avLst/>
          </a:prstGeom>
          <a:noFill/>
          <a:ln w="9525">
            <a:solidFill>
              <a:srgbClr val="000000"/>
            </a:solidFill>
            <a:miter lim="800000"/>
            <a:headEnd/>
            <a:tailEnd/>
          </a:ln>
        </p:spPr>
      </p:pic>
      <p:pic>
        <p:nvPicPr>
          <p:cNvPr id="8" name="Picture 2" descr="SuppFeed_Moatize_RAyisi_003 2"/>
          <p:cNvPicPr>
            <a:picLocks noChangeAspect="1" noChangeArrowheads="1"/>
          </p:cNvPicPr>
          <p:nvPr/>
        </p:nvPicPr>
        <p:blipFill>
          <a:blip r:embed="rId9" cstate="print"/>
          <a:stretch>
            <a:fillRect/>
          </a:stretch>
        </p:blipFill>
        <p:spPr>
          <a:xfrm>
            <a:off x="5769561" y="3857628"/>
            <a:ext cx="1874273" cy="2786082"/>
          </a:xfrm>
          <a:prstGeom prst="rect">
            <a:avLst/>
          </a:prstGeo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Rectangle 2"/>
          <p:cNvSpPr>
            <a:spLocks noGrp="1" noChangeArrowheads="1"/>
          </p:cNvSpPr>
          <p:nvPr>
            <p:ph type="title"/>
          </p:nvPr>
        </p:nvSpPr>
        <p:spPr>
          <a:xfrm>
            <a:off x="0" y="0"/>
            <a:ext cx="9144000" cy="1773238"/>
          </a:xfrm>
        </p:spPr>
        <p:txBody>
          <a:bodyPr/>
          <a:lstStyle/>
          <a:p>
            <a:pPr eaLnBrk="1" hangingPunct="1"/>
            <a:r>
              <a:rPr lang="en-IE" sz="4000" dirty="0" smtClean="0"/>
              <a:t>New classifications for the Community-Based Treatment of Acute Malnutrition</a:t>
            </a:r>
            <a:endParaRPr lang="en-GB" sz="4000" dirty="0" smtClean="0"/>
          </a:p>
        </p:txBody>
      </p:sp>
      <p:graphicFrame>
        <p:nvGraphicFramePr>
          <p:cNvPr id="10" name="Diagram 9"/>
          <p:cNvGraphicFramePr/>
          <p:nvPr/>
        </p:nvGraphicFramePr>
        <p:xfrm>
          <a:off x="714348" y="1714488"/>
          <a:ext cx="7797800" cy="3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89" name="Slide Number Placeholder 5"/>
          <p:cNvSpPr>
            <a:spLocks noGrp="1"/>
          </p:cNvSpPr>
          <p:nvPr>
            <p:ph type="sldNum" sz="quarter" idx="12"/>
          </p:nvPr>
        </p:nvSpPr>
        <p:spPr>
          <a:noFill/>
        </p:spPr>
        <p:txBody>
          <a:bodyPr/>
          <a:lstStyle/>
          <a:p>
            <a:fld id="{679B9D9A-F080-4E71-BD6C-297DA8E6DD66}" type="slidenum">
              <a:rPr lang="en-GB" smtClean="0"/>
              <a:pPr/>
              <a:t>16</a:t>
            </a:fld>
            <a:endParaRPr lang="en-GB" smtClean="0"/>
          </a:p>
        </p:txBody>
      </p:sp>
      <p:pic>
        <p:nvPicPr>
          <p:cNvPr id="6" name="Picture 4" descr="DSC02671"/>
          <p:cNvPicPr>
            <a:picLocks noChangeAspect="1" noChangeArrowheads="1"/>
          </p:cNvPicPr>
          <p:nvPr/>
        </p:nvPicPr>
        <p:blipFill>
          <a:blip r:embed="rId8" cstate="email"/>
          <a:srcRect/>
          <a:stretch>
            <a:fillRect/>
          </a:stretch>
        </p:blipFill>
        <p:spPr bwMode="auto">
          <a:xfrm>
            <a:off x="857224" y="4000504"/>
            <a:ext cx="1716570" cy="2566990"/>
          </a:xfrm>
          <a:prstGeom prst="rect">
            <a:avLst/>
          </a:prstGeom>
          <a:noFill/>
          <a:ln w="9525">
            <a:solidFill>
              <a:srgbClr val="000000"/>
            </a:solidFill>
            <a:miter lim="800000"/>
            <a:headEnd/>
            <a:tailEnd/>
          </a:ln>
        </p:spPr>
      </p:pic>
      <p:pic>
        <p:nvPicPr>
          <p:cNvPr id="7" name="Picture 3" descr="PlumpyNut 2"/>
          <p:cNvPicPr>
            <a:picLocks noChangeAspect="1" noChangeArrowheads="1"/>
          </p:cNvPicPr>
          <p:nvPr/>
        </p:nvPicPr>
        <p:blipFill>
          <a:blip r:embed="rId9" cstate="email"/>
          <a:srcRect/>
          <a:stretch>
            <a:fillRect/>
          </a:stretch>
        </p:blipFill>
        <p:spPr>
          <a:xfrm>
            <a:off x="3571868" y="3929066"/>
            <a:ext cx="1811881" cy="2714620"/>
          </a:xfrm>
          <a:prstGeom prst="rect">
            <a:avLst/>
          </a:prstGeom>
          <a:noFill/>
          <a:ln>
            <a:solidFill>
              <a:srgbClr val="000000"/>
            </a:solidFill>
          </a:ln>
        </p:spPr>
      </p:pic>
      <p:pic>
        <p:nvPicPr>
          <p:cNvPr id="8" name="Picture 2" descr="SuppFeed_Moatize_RAyisi_003 2"/>
          <p:cNvPicPr>
            <a:picLocks noChangeAspect="1" noChangeArrowheads="1"/>
          </p:cNvPicPr>
          <p:nvPr/>
        </p:nvPicPr>
        <p:blipFill>
          <a:blip r:embed="rId10" cstate="print"/>
          <a:stretch>
            <a:fillRect/>
          </a:stretch>
        </p:blipFill>
        <p:spPr>
          <a:xfrm>
            <a:off x="6500826" y="3929042"/>
            <a:ext cx="1785950" cy="2654791"/>
          </a:xfrm>
          <a:prstGeom prst="rect">
            <a:avLst/>
          </a:prstGeo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39"/>
          <p:cNvSpPr>
            <a:spLocks noGrp="1" noChangeArrowheads="1"/>
          </p:cNvSpPr>
          <p:nvPr>
            <p:ph type="title"/>
          </p:nvPr>
        </p:nvSpPr>
        <p:spPr>
          <a:xfrm>
            <a:off x="0" y="214290"/>
            <a:ext cx="3059113" cy="1143000"/>
          </a:xfrm>
        </p:spPr>
        <p:txBody>
          <a:bodyPr/>
          <a:lstStyle/>
          <a:p>
            <a:pPr eaLnBrk="1" hangingPunct="1"/>
            <a:r>
              <a:rPr lang="en-GB" sz="3600" b="1" dirty="0" smtClean="0"/>
              <a:t>N Darfur 2001</a:t>
            </a:r>
          </a:p>
        </p:txBody>
      </p:sp>
      <p:sp>
        <p:nvSpPr>
          <p:cNvPr id="31746" name="Slide Number Placeholder 4"/>
          <p:cNvSpPr>
            <a:spLocks noGrp="1"/>
          </p:cNvSpPr>
          <p:nvPr>
            <p:ph type="sldNum" sz="quarter" idx="12"/>
          </p:nvPr>
        </p:nvSpPr>
        <p:spPr>
          <a:noFill/>
        </p:spPr>
        <p:txBody>
          <a:bodyPr/>
          <a:lstStyle/>
          <a:p>
            <a:fld id="{1B0BD175-D90C-4E05-80AA-70564D9EB326}" type="slidenum">
              <a:rPr lang="en-GB" smtClean="0"/>
              <a:pPr/>
              <a:t>17</a:t>
            </a:fld>
            <a:endParaRPr lang="en-GB" smtClean="0"/>
          </a:p>
        </p:txBody>
      </p:sp>
      <p:grpSp>
        <p:nvGrpSpPr>
          <p:cNvPr id="2" name="Group 2"/>
          <p:cNvGrpSpPr>
            <a:grpSpLocks/>
          </p:cNvGrpSpPr>
          <p:nvPr/>
        </p:nvGrpSpPr>
        <p:grpSpPr bwMode="auto">
          <a:xfrm>
            <a:off x="0" y="-242888"/>
            <a:ext cx="8820150" cy="7100888"/>
            <a:chOff x="0" y="-153"/>
            <a:chExt cx="5556" cy="4473"/>
          </a:xfrm>
        </p:grpSpPr>
        <p:sp>
          <p:nvSpPr>
            <p:cNvPr id="31879" name="AutoShape 3"/>
            <p:cNvSpPr>
              <a:spLocks noChangeAspect="1" noChangeArrowheads="1"/>
            </p:cNvSpPr>
            <p:nvPr/>
          </p:nvSpPr>
          <p:spPr bwMode="auto">
            <a:xfrm>
              <a:off x="0" y="-153"/>
              <a:ext cx="5556" cy="4473"/>
            </a:xfrm>
            <a:prstGeom prst="rect">
              <a:avLst/>
            </a:prstGeom>
            <a:noFill/>
            <a:ln w="9525">
              <a:noFill/>
              <a:miter lim="800000"/>
              <a:headEnd/>
              <a:tailEnd/>
            </a:ln>
          </p:spPr>
          <p:txBody>
            <a:bodyPr/>
            <a:lstStyle/>
            <a:p>
              <a:endParaRPr lang="en-US"/>
            </a:p>
          </p:txBody>
        </p:sp>
        <p:sp>
          <p:nvSpPr>
            <p:cNvPr id="31880" name="Freeform 4"/>
            <p:cNvSpPr>
              <a:spLocks/>
            </p:cNvSpPr>
            <p:nvPr/>
          </p:nvSpPr>
          <p:spPr bwMode="auto">
            <a:xfrm>
              <a:off x="4084" y="165"/>
              <a:ext cx="1017" cy="1691"/>
            </a:xfrm>
            <a:custGeom>
              <a:avLst/>
              <a:gdLst>
                <a:gd name="T0" fmla="*/ 84 w 1480"/>
                <a:gd name="T1" fmla="*/ 0 h 3159"/>
                <a:gd name="T2" fmla="*/ 505 w 1480"/>
                <a:gd name="T3" fmla="*/ 2 h 3159"/>
                <a:gd name="T4" fmla="*/ 638 w 1480"/>
                <a:gd name="T5" fmla="*/ 736 h 3159"/>
                <a:gd name="T6" fmla="*/ 658 w 1480"/>
                <a:gd name="T7" fmla="*/ 748 h 3159"/>
                <a:gd name="T8" fmla="*/ 684 w 1480"/>
                <a:gd name="T9" fmla="*/ 760 h 3159"/>
                <a:gd name="T10" fmla="*/ 699 w 1480"/>
                <a:gd name="T11" fmla="*/ 786 h 3159"/>
                <a:gd name="T12" fmla="*/ 669 w 1480"/>
                <a:gd name="T13" fmla="*/ 800 h 3159"/>
                <a:gd name="T14" fmla="*/ 627 w 1480"/>
                <a:gd name="T15" fmla="*/ 814 h 3159"/>
                <a:gd name="T16" fmla="*/ 598 w 1480"/>
                <a:gd name="T17" fmla="*/ 821 h 3159"/>
                <a:gd name="T18" fmla="*/ 553 w 1480"/>
                <a:gd name="T19" fmla="*/ 833 h 3159"/>
                <a:gd name="T20" fmla="*/ 524 w 1480"/>
                <a:gd name="T21" fmla="*/ 836 h 3159"/>
                <a:gd name="T22" fmla="*/ 495 w 1480"/>
                <a:gd name="T23" fmla="*/ 841 h 3159"/>
                <a:gd name="T24" fmla="*/ 434 w 1480"/>
                <a:gd name="T25" fmla="*/ 851 h 3159"/>
                <a:gd name="T26" fmla="*/ 379 w 1480"/>
                <a:gd name="T27" fmla="*/ 855 h 3159"/>
                <a:gd name="T28" fmla="*/ 350 w 1480"/>
                <a:gd name="T29" fmla="*/ 858 h 3159"/>
                <a:gd name="T30" fmla="*/ 339 w 1480"/>
                <a:gd name="T31" fmla="*/ 854 h 3159"/>
                <a:gd name="T32" fmla="*/ 320 w 1480"/>
                <a:gd name="T33" fmla="*/ 854 h 3159"/>
                <a:gd name="T34" fmla="*/ 283 w 1480"/>
                <a:gd name="T35" fmla="*/ 860 h 3159"/>
                <a:gd name="T36" fmla="*/ 245 w 1480"/>
                <a:gd name="T37" fmla="*/ 866 h 3159"/>
                <a:gd name="T38" fmla="*/ 209 w 1480"/>
                <a:gd name="T39" fmla="*/ 871 h 3159"/>
                <a:gd name="T40" fmla="*/ 181 w 1480"/>
                <a:gd name="T41" fmla="*/ 876 h 3159"/>
                <a:gd name="T42" fmla="*/ 158 w 1480"/>
                <a:gd name="T43" fmla="*/ 878 h 3159"/>
                <a:gd name="T44" fmla="*/ 127 w 1480"/>
                <a:gd name="T45" fmla="*/ 888 h 3159"/>
                <a:gd name="T46" fmla="*/ 105 w 1480"/>
                <a:gd name="T47" fmla="*/ 897 h 3159"/>
                <a:gd name="T48" fmla="*/ 84 w 1480"/>
                <a:gd name="T49" fmla="*/ 905 h 3159"/>
                <a:gd name="T50" fmla="*/ 76 w 1480"/>
                <a:gd name="T51" fmla="*/ 895 h 3159"/>
                <a:gd name="T52" fmla="*/ 71 w 1480"/>
                <a:gd name="T53" fmla="*/ 887 h 3159"/>
                <a:gd name="T54" fmla="*/ 65 w 1480"/>
                <a:gd name="T55" fmla="*/ 872 h 3159"/>
                <a:gd name="T56" fmla="*/ 65 w 1480"/>
                <a:gd name="T57" fmla="*/ 860 h 3159"/>
                <a:gd name="T58" fmla="*/ 71 w 1480"/>
                <a:gd name="T59" fmla="*/ 846 h 3159"/>
                <a:gd name="T60" fmla="*/ 85 w 1480"/>
                <a:gd name="T61" fmla="*/ 826 h 3159"/>
                <a:gd name="T62" fmla="*/ 144 w 1480"/>
                <a:gd name="T63" fmla="*/ 758 h 3159"/>
                <a:gd name="T64" fmla="*/ 30 w 1480"/>
                <a:gd name="T65" fmla="*/ 246 h 3159"/>
                <a:gd name="T66" fmla="*/ 23 w 1480"/>
                <a:gd name="T67" fmla="*/ 208 h 3159"/>
                <a:gd name="T68" fmla="*/ 13 w 1480"/>
                <a:gd name="T69" fmla="*/ 170 h 3159"/>
                <a:gd name="T70" fmla="*/ 5 w 1480"/>
                <a:gd name="T71" fmla="*/ 138 h 3159"/>
                <a:gd name="T72" fmla="*/ 0 w 1480"/>
                <a:gd name="T73" fmla="*/ 112 h 3159"/>
                <a:gd name="T74" fmla="*/ 7 w 1480"/>
                <a:gd name="T75" fmla="*/ 88 h 3159"/>
                <a:gd name="T76" fmla="*/ 21 w 1480"/>
                <a:gd name="T77" fmla="*/ 68 h 3159"/>
                <a:gd name="T78" fmla="*/ 34 w 1480"/>
                <a:gd name="T79" fmla="*/ 47 h 3159"/>
                <a:gd name="T80" fmla="*/ 58 w 1480"/>
                <a:gd name="T81" fmla="*/ 27 h 3159"/>
                <a:gd name="T82" fmla="*/ 84 w 1480"/>
                <a:gd name="T83" fmla="*/ 0 h 3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0"/>
                <a:gd name="T127" fmla="*/ 0 h 3159"/>
                <a:gd name="T128" fmla="*/ 1480 w 1480"/>
                <a:gd name="T129" fmla="*/ 3159 h 3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0" h="3159">
                  <a:moveTo>
                    <a:pt x="177" y="0"/>
                  </a:moveTo>
                  <a:lnTo>
                    <a:pt x="1069" y="5"/>
                  </a:lnTo>
                  <a:lnTo>
                    <a:pt x="1351" y="2569"/>
                  </a:lnTo>
                  <a:lnTo>
                    <a:pt x="1394" y="2612"/>
                  </a:lnTo>
                  <a:lnTo>
                    <a:pt x="1448" y="2652"/>
                  </a:lnTo>
                  <a:lnTo>
                    <a:pt x="1480" y="2743"/>
                  </a:lnTo>
                  <a:lnTo>
                    <a:pt x="1416" y="2793"/>
                  </a:lnTo>
                  <a:lnTo>
                    <a:pt x="1327" y="2840"/>
                  </a:lnTo>
                  <a:lnTo>
                    <a:pt x="1266" y="2866"/>
                  </a:lnTo>
                  <a:lnTo>
                    <a:pt x="1171" y="2909"/>
                  </a:lnTo>
                  <a:lnTo>
                    <a:pt x="1111" y="2916"/>
                  </a:lnTo>
                  <a:lnTo>
                    <a:pt x="1048" y="2935"/>
                  </a:lnTo>
                  <a:lnTo>
                    <a:pt x="918" y="2971"/>
                  </a:lnTo>
                  <a:lnTo>
                    <a:pt x="803" y="2986"/>
                  </a:lnTo>
                  <a:lnTo>
                    <a:pt x="740" y="2995"/>
                  </a:lnTo>
                  <a:lnTo>
                    <a:pt x="717" y="2979"/>
                  </a:lnTo>
                  <a:lnTo>
                    <a:pt x="676" y="2982"/>
                  </a:lnTo>
                  <a:lnTo>
                    <a:pt x="599" y="3003"/>
                  </a:lnTo>
                  <a:lnTo>
                    <a:pt x="520" y="3023"/>
                  </a:lnTo>
                  <a:lnTo>
                    <a:pt x="443" y="3040"/>
                  </a:lnTo>
                  <a:lnTo>
                    <a:pt x="384" y="3059"/>
                  </a:lnTo>
                  <a:lnTo>
                    <a:pt x="334" y="3064"/>
                  </a:lnTo>
                  <a:lnTo>
                    <a:pt x="269" y="3097"/>
                  </a:lnTo>
                  <a:lnTo>
                    <a:pt x="222" y="3130"/>
                  </a:lnTo>
                  <a:lnTo>
                    <a:pt x="178" y="3159"/>
                  </a:lnTo>
                  <a:lnTo>
                    <a:pt x="162" y="3123"/>
                  </a:lnTo>
                  <a:lnTo>
                    <a:pt x="152" y="3095"/>
                  </a:lnTo>
                  <a:lnTo>
                    <a:pt x="138" y="3044"/>
                  </a:lnTo>
                  <a:lnTo>
                    <a:pt x="138" y="3002"/>
                  </a:lnTo>
                  <a:lnTo>
                    <a:pt x="151" y="2951"/>
                  </a:lnTo>
                  <a:lnTo>
                    <a:pt x="180" y="2882"/>
                  </a:lnTo>
                  <a:lnTo>
                    <a:pt x="305" y="2645"/>
                  </a:lnTo>
                  <a:lnTo>
                    <a:pt x="64" y="859"/>
                  </a:lnTo>
                  <a:lnTo>
                    <a:pt x="48" y="726"/>
                  </a:lnTo>
                  <a:lnTo>
                    <a:pt x="28" y="593"/>
                  </a:lnTo>
                  <a:lnTo>
                    <a:pt x="12" y="481"/>
                  </a:lnTo>
                  <a:lnTo>
                    <a:pt x="0" y="392"/>
                  </a:lnTo>
                  <a:lnTo>
                    <a:pt x="14" y="307"/>
                  </a:lnTo>
                  <a:lnTo>
                    <a:pt x="44" y="237"/>
                  </a:lnTo>
                  <a:lnTo>
                    <a:pt x="72" y="162"/>
                  </a:lnTo>
                  <a:lnTo>
                    <a:pt x="122" y="96"/>
                  </a:lnTo>
                  <a:lnTo>
                    <a:pt x="177" y="0"/>
                  </a:lnTo>
                  <a:close/>
                </a:path>
              </a:pathLst>
            </a:custGeom>
            <a:solidFill>
              <a:srgbClr val="FFFFFF"/>
            </a:solidFill>
            <a:ln w="21590">
              <a:solidFill>
                <a:srgbClr val="000000"/>
              </a:solidFill>
              <a:round/>
              <a:headEnd/>
              <a:tailEnd/>
            </a:ln>
          </p:spPr>
          <p:txBody>
            <a:bodyPr/>
            <a:lstStyle/>
            <a:p>
              <a:endParaRPr lang="en-US"/>
            </a:p>
          </p:txBody>
        </p:sp>
        <p:sp>
          <p:nvSpPr>
            <p:cNvPr id="31881" name="Freeform 5"/>
            <p:cNvSpPr>
              <a:spLocks/>
            </p:cNvSpPr>
            <p:nvPr/>
          </p:nvSpPr>
          <p:spPr bwMode="auto">
            <a:xfrm>
              <a:off x="3670" y="1634"/>
              <a:ext cx="1781" cy="966"/>
            </a:xfrm>
            <a:custGeom>
              <a:avLst/>
              <a:gdLst>
                <a:gd name="T0" fmla="*/ 1106 w 2590"/>
                <a:gd name="T1" fmla="*/ 201 h 1804"/>
                <a:gd name="T2" fmla="*/ 1189 w 2590"/>
                <a:gd name="T3" fmla="*/ 311 h 1804"/>
                <a:gd name="T4" fmla="*/ 1214 w 2590"/>
                <a:gd name="T5" fmla="*/ 338 h 1804"/>
                <a:gd name="T6" fmla="*/ 519 w 2590"/>
                <a:gd name="T7" fmla="*/ 346 h 1804"/>
                <a:gd name="T8" fmla="*/ 499 w 2590"/>
                <a:gd name="T9" fmla="*/ 359 h 1804"/>
                <a:gd name="T10" fmla="*/ 493 w 2590"/>
                <a:gd name="T11" fmla="*/ 381 h 1804"/>
                <a:gd name="T12" fmla="*/ 464 w 2590"/>
                <a:gd name="T13" fmla="*/ 393 h 1804"/>
                <a:gd name="T14" fmla="*/ 450 w 2590"/>
                <a:gd name="T15" fmla="*/ 413 h 1804"/>
                <a:gd name="T16" fmla="*/ 449 w 2590"/>
                <a:gd name="T17" fmla="*/ 429 h 1804"/>
                <a:gd name="T18" fmla="*/ 449 w 2590"/>
                <a:gd name="T19" fmla="*/ 458 h 1804"/>
                <a:gd name="T20" fmla="*/ 415 w 2590"/>
                <a:gd name="T21" fmla="*/ 470 h 1804"/>
                <a:gd name="T22" fmla="*/ 370 w 2590"/>
                <a:gd name="T23" fmla="*/ 483 h 1804"/>
                <a:gd name="T24" fmla="*/ 334 w 2590"/>
                <a:gd name="T25" fmla="*/ 487 h 1804"/>
                <a:gd name="T26" fmla="*/ 294 w 2590"/>
                <a:gd name="T27" fmla="*/ 503 h 1804"/>
                <a:gd name="T28" fmla="*/ 261 w 2590"/>
                <a:gd name="T29" fmla="*/ 502 h 1804"/>
                <a:gd name="T30" fmla="*/ 214 w 2590"/>
                <a:gd name="T31" fmla="*/ 482 h 1804"/>
                <a:gd name="T32" fmla="*/ 156 w 2590"/>
                <a:gd name="T33" fmla="*/ 466 h 1804"/>
                <a:gd name="T34" fmla="*/ 102 w 2590"/>
                <a:gd name="T35" fmla="*/ 448 h 1804"/>
                <a:gd name="T36" fmla="*/ 67 w 2590"/>
                <a:gd name="T37" fmla="*/ 418 h 1804"/>
                <a:gd name="T38" fmla="*/ 36 w 2590"/>
                <a:gd name="T39" fmla="*/ 388 h 1804"/>
                <a:gd name="T40" fmla="*/ 0 w 2590"/>
                <a:gd name="T41" fmla="*/ 382 h 1804"/>
                <a:gd name="T42" fmla="*/ 41 w 2590"/>
                <a:gd name="T43" fmla="*/ 352 h 1804"/>
                <a:gd name="T44" fmla="*/ 95 w 2590"/>
                <a:gd name="T45" fmla="*/ 316 h 1804"/>
                <a:gd name="T46" fmla="*/ 136 w 2590"/>
                <a:gd name="T47" fmla="*/ 291 h 1804"/>
                <a:gd name="T48" fmla="*/ 201 w 2590"/>
                <a:gd name="T49" fmla="*/ 263 h 1804"/>
                <a:gd name="T50" fmla="*/ 241 w 2590"/>
                <a:gd name="T51" fmla="*/ 245 h 1804"/>
                <a:gd name="T52" fmla="*/ 341 w 2590"/>
                <a:gd name="T53" fmla="*/ 153 h 1804"/>
                <a:gd name="T54" fmla="*/ 358 w 2590"/>
                <a:gd name="T55" fmla="*/ 129 h 1804"/>
                <a:gd name="T56" fmla="*/ 390 w 2590"/>
                <a:gd name="T57" fmla="*/ 111 h 1804"/>
                <a:gd name="T58" fmla="*/ 443 w 2590"/>
                <a:gd name="T59" fmla="*/ 92 h 1804"/>
                <a:gd name="T60" fmla="*/ 494 w 2590"/>
                <a:gd name="T61" fmla="*/ 85 h 1804"/>
                <a:gd name="T62" fmla="*/ 568 w 2590"/>
                <a:gd name="T63" fmla="*/ 74 h 1804"/>
                <a:gd name="T64" fmla="*/ 624 w 2590"/>
                <a:gd name="T65" fmla="*/ 67 h 1804"/>
                <a:gd name="T66" fmla="*/ 664 w 2590"/>
                <a:gd name="T67" fmla="*/ 70 h 1804"/>
                <a:gd name="T68" fmla="*/ 780 w 2590"/>
                <a:gd name="T69" fmla="*/ 55 h 1804"/>
                <a:gd name="T70" fmla="*/ 838 w 2590"/>
                <a:gd name="T71" fmla="*/ 48 h 1804"/>
                <a:gd name="T72" fmla="*/ 912 w 2590"/>
                <a:gd name="T73" fmla="*/ 28 h 1804"/>
                <a:gd name="T74" fmla="*/ 985 w 2590"/>
                <a:gd name="T75" fmla="*/ 0 h 18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90"/>
                <a:gd name="T115" fmla="*/ 0 h 1804"/>
                <a:gd name="T116" fmla="*/ 2590 w 2590"/>
                <a:gd name="T117" fmla="*/ 1804 h 18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90" h="1804">
                  <a:moveTo>
                    <a:pt x="2082" y="0"/>
                  </a:moveTo>
                  <a:lnTo>
                    <a:pt x="2340" y="700"/>
                  </a:lnTo>
                  <a:lnTo>
                    <a:pt x="2474" y="951"/>
                  </a:lnTo>
                  <a:lnTo>
                    <a:pt x="2514" y="1084"/>
                  </a:lnTo>
                  <a:lnTo>
                    <a:pt x="2543" y="1133"/>
                  </a:lnTo>
                  <a:lnTo>
                    <a:pt x="2568" y="1179"/>
                  </a:lnTo>
                  <a:lnTo>
                    <a:pt x="2590" y="1242"/>
                  </a:lnTo>
                  <a:lnTo>
                    <a:pt x="1098" y="1208"/>
                  </a:lnTo>
                  <a:lnTo>
                    <a:pt x="1067" y="1229"/>
                  </a:lnTo>
                  <a:lnTo>
                    <a:pt x="1055" y="1252"/>
                  </a:lnTo>
                  <a:lnTo>
                    <a:pt x="1051" y="1287"/>
                  </a:lnTo>
                  <a:lnTo>
                    <a:pt x="1042" y="1329"/>
                  </a:lnTo>
                  <a:lnTo>
                    <a:pt x="1017" y="1346"/>
                  </a:lnTo>
                  <a:lnTo>
                    <a:pt x="982" y="1370"/>
                  </a:lnTo>
                  <a:lnTo>
                    <a:pt x="966" y="1409"/>
                  </a:lnTo>
                  <a:lnTo>
                    <a:pt x="951" y="1440"/>
                  </a:lnTo>
                  <a:lnTo>
                    <a:pt x="944" y="1466"/>
                  </a:lnTo>
                  <a:lnTo>
                    <a:pt x="949" y="1497"/>
                  </a:lnTo>
                  <a:lnTo>
                    <a:pt x="965" y="1563"/>
                  </a:lnTo>
                  <a:lnTo>
                    <a:pt x="950" y="1597"/>
                  </a:lnTo>
                  <a:lnTo>
                    <a:pt x="933" y="1623"/>
                  </a:lnTo>
                  <a:lnTo>
                    <a:pt x="878" y="1640"/>
                  </a:lnTo>
                  <a:lnTo>
                    <a:pt x="824" y="1673"/>
                  </a:lnTo>
                  <a:lnTo>
                    <a:pt x="783" y="1684"/>
                  </a:lnTo>
                  <a:lnTo>
                    <a:pt x="754" y="1688"/>
                  </a:lnTo>
                  <a:lnTo>
                    <a:pt x="705" y="1697"/>
                  </a:lnTo>
                  <a:lnTo>
                    <a:pt x="659" y="1721"/>
                  </a:lnTo>
                  <a:lnTo>
                    <a:pt x="621" y="1756"/>
                  </a:lnTo>
                  <a:lnTo>
                    <a:pt x="581" y="1804"/>
                  </a:lnTo>
                  <a:lnTo>
                    <a:pt x="553" y="1749"/>
                  </a:lnTo>
                  <a:lnTo>
                    <a:pt x="503" y="1709"/>
                  </a:lnTo>
                  <a:lnTo>
                    <a:pt x="452" y="1680"/>
                  </a:lnTo>
                  <a:lnTo>
                    <a:pt x="400" y="1651"/>
                  </a:lnTo>
                  <a:lnTo>
                    <a:pt x="330" y="1624"/>
                  </a:lnTo>
                  <a:lnTo>
                    <a:pt x="279" y="1601"/>
                  </a:lnTo>
                  <a:lnTo>
                    <a:pt x="216" y="1563"/>
                  </a:lnTo>
                  <a:lnTo>
                    <a:pt x="171" y="1510"/>
                  </a:lnTo>
                  <a:lnTo>
                    <a:pt x="141" y="1457"/>
                  </a:lnTo>
                  <a:lnTo>
                    <a:pt x="106" y="1390"/>
                  </a:lnTo>
                  <a:lnTo>
                    <a:pt x="77" y="1354"/>
                  </a:lnTo>
                  <a:lnTo>
                    <a:pt x="38" y="1341"/>
                  </a:lnTo>
                  <a:lnTo>
                    <a:pt x="0" y="1334"/>
                  </a:lnTo>
                  <a:lnTo>
                    <a:pt x="44" y="1275"/>
                  </a:lnTo>
                  <a:lnTo>
                    <a:pt x="86" y="1227"/>
                  </a:lnTo>
                  <a:lnTo>
                    <a:pt x="135" y="1183"/>
                  </a:lnTo>
                  <a:lnTo>
                    <a:pt x="200" y="1101"/>
                  </a:lnTo>
                  <a:lnTo>
                    <a:pt x="233" y="1056"/>
                  </a:lnTo>
                  <a:lnTo>
                    <a:pt x="288" y="1015"/>
                  </a:lnTo>
                  <a:lnTo>
                    <a:pt x="348" y="964"/>
                  </a:lnTo>
                  <a:lnTo>
                    <a:pt x="425" y="919"/>
                  </a:lnTo>
                  <a:lnTo>
                    <a:pt x="474" y="886"/>
                  </a:lnTo>
                  <a:lnTo>
                    <a:pt x="511" y="853"/>
                  </a:lnTo>
                  <a:lnTo>
                    <a:pt x="697" y="559"/>
                  </a:lnTo>
                  <a:lnTo>
                    <a:pt x="722" y="533"/>
                  </a:lnTo>
                  <a:lnTo>
                    <a:pt x="737" y="491"/>
                  </a:lnTo>
                  <a:lnTo>
                    <a:pt x="756" y="449"/>
                  </a:lnTo>
                  <a:lnTo>
                    <a:pt x="780" y="416"/>
                  </a:lnTo>
                  <a:lnTo>
                    <a:pt x="824" y="387"/>
                  </a:lnTo>
                  <a:lnTo>
                    <a:pt x="871" y="354"/>
                  </a:lnTo>
                  <a:lnTo>
                    <a:pt x="936" y="321"/>
                  </a:lnTo>
                  <a:lnTo>
                    <a:pt x="986" y="316"/>
                  </a:lnTo>
                  <a:lnTo>
                    <a:pt x="1045" y="297"/>
                  </a:lnTo>
                  <a:lnTo>
                    <a:pt x="1122" y="280"/>
                  </a:lnTo>
                  <a:lnTo>
                    <a:pt x="1201" y="260"/>
                  </a:lnTo>
                  <a:lnTo>
                    <a:pt x="1278" y="239"/>
                  </a:lnTo>
                  <a:lnTo>
                    <a:pt x="1319" y="236"/>
                  </a:lnTo>
                  <a:lnTo>
                    <a:pt x="1342" y="252"/>
                  </a:lnTo>
                  <a:lnTo>
                    <a:pt x="1405" y="243"/>
                  </a:lnTo>
                  <a:lnTo>
                    <a:pt x="1520" y="228"/>
                  </a:lnTo>
                  <a:lnTo>
                    <a:pt x="1650" y="192"/>
                  </a:lnTo>
                  <a:lnTo>
                    <a:pt x="1713" y="173"/>
                  </a:lnTo>
                  <a:lnTo>
                    <a:pt x="1773" y="166"/>
                  </a:lnTo>
                  <a:lnTo>
                    <a:pt x="1868" y="123"/>
                  </a:lnTo>
                  <a:lnTo>
                    <a:pt x="1929" y="97"/>
                  </a:lnTo>
                  <a:lnTo>
                    <a:pt x="2018" y="50"/>
                  </a:lnTo>
                  <a:lnTo>
                    <a:pt x="2082" y="0"/>
                  </a:lnTo>
                  <a:close/>
                </a:path>
              </a:pathLst>
            </a:custGeom>
            <a:solidFill>
              <a:srgbClr val="FFFFFF"/>
            </a:solidFill>
            <a:ln w="21590">
              <a:solidFill>
                <a:srgbClr val="000000"/>
              </a:solidFill>
              <a:round/>
              <a:headEnd/>
              <a:tailEnd/>
            </a:ln>
          </p:spPr>
          <p:txBody>
            <a:bodyPr/>
            <a:lstStyle/>
            <a:p>
              <a:endParaRPr lang="en-US"/>
            </a:p>
          </p:txBody>
        </p:sp>
        <p:sp>
          <p:nvSpPr>
            <p:cNvPr id="31882" name="Freeform 6"/>
            <p:cNvSpPr>
              <a:spLocks/>
            </p:cNvSpPr>
            <p:nvPr/>
          </p:nvSpPr>
          <p:spPr bwMode="auto">
            <a:xfrm>
              <a:off x="4069" y="2281"/>
              <a:ext cx="1405" cy="1184"/>
            </a:xfrm>
            <a:custGeom>
              <a:avLst/>
              <a:gdLst>
                <a:gd name="T0" fmla="*/ 955 w 2043"/>
                <a:gd name="T1" fmla="*/ 22 h 2211"/>
                <a:gd name="T2" fmla="*/ 944 w 2043"/>
                <a:gd name="T3" fmla="*/ 48 h 2211"/>
                <a:gd name="T4" fmla="*/ 926 w 2043"/>
                <a:gd name="T5" fmla="*/ 78 h 2211"/>
                <a:gd name="T6" fmla="*/ 926 w 2043"/>
                <a:gd name="T7" fmla="*/ 141 h 2211"/>
                <a:gd name="T8" fmla="*/ 952 w 2043"/>
                <a:gd name="T9" fmla="*/ 175 h 2211"/>
                <a:gd name="T10" fmla="*/ 966 w 2043"/>
                <a:gd name="T11" fmla="*/ 220 h 2211"/>
                <a:gd name="T12" fmla="*/ 950 w 2043"/>
                <a:gd name="T13" fmla="*/ 250 h 2211"/>
                <a:gd name="T14" fmla="*/ 935 w 2043"/>
                <a:gd name="T15" fmla="*/ 272 h 2211"/>
                <a:gd name="T16" fmla="*/ 917 w 2043"/>
                <a:gd name="T17" fmla="*/ 297 h 2211"/>
                <a:gd name="T18" fmla="*/ 893 w 2043"/>
                <a:gd name="T19" fmla="*/ 313 h 2211"/>
                <a:gd name="T20" fmla="*/ 895 w 2043"/>
                <a:gd name="T21" fmla="*/ 340 h 2211"/>
                <a:gd name="T22" fmla="*/ 860 w 2043"/>
                <a:gd name="T23" fmla="*/ 381 h 2211"/>
                <a:gd name="T24" fmla="*/ 843 w 2043"/>
                <a:gd name="T25" fmla="*/ 412 h 2211"/>
                <a:gd name="T26" fmla="*/ 817 w 2043"/>
                <a:gd name="T27" fmla="*/ 442 h 2211"/>
                <a:gd name="T28" fmla="*/ 787 w 2043"/>
                <a:gd name="T29" fmla="*/ 464 h 2211"/>
                <a:gd name="T30" fmla="*/ 749 w 2043"/>
                <a:gd name="T31" fmla="*/ 493 h 2211"/>
                <a:gd name="T32" fmla="*/ 708 w 2043"/>
                <a:gd name="T33" fmla="*/ 501 h 2211"/>
                <a:gd name="T34" fmla="*/ 635 w 2043"/>
                <a:gd name="T35" fmla="*/ 514 h 2211"/>
                <a:gd name="T36" fmla="*/ 528 w 2043"/>
                <a:gd name="T37" fmla="*/ 528 h 2211"/>
                <a:gd name="T38" fmla="*/ 433 w 2043"/>
                <a:gd name="T39" fmla="*/ 550 h 2211"/>
                <a:gd name="T40" fmla="*/ 326 w 2043"/>
                <a:gd name="T41" fmla="*/ 578 h 2211"/>
                <a:gd name="T42" fmla="*/ 250 w 2043"/>
                <a:gd name="T43" fmla="*/ 604 h 2211"/>
                <a:gd name="T44" fmla="*/ 196 w 2043"/>
                <a:gd name="T45" fmla="*/ 630 h 2211"/>
                <a:gd name="T46" fmla="*/ 160 w 2043"/>
                <a:gd name="T47" fmla="*/ 634 h 2211"/>
                <a:gd name="T48" fmla="*/ 58 w 2043"/>
                <a:gd name="T49" fmla="*/ 595 h 2211"/>
                <a:gd name="T50" fmla="*/ 86 w 2043"/>
                <a:gd name="T51" fmla="*/ 564 h 2211"/>
                <a:gd name="T52" fmla="*/ 138 w 2043"/>
                <a:gd name="T53" fmla="*/ 551 h 2211"/>
                <a:gd name="T54" fmla="*/ 163 w 2043"/>
                <a:gd name="T55" fmla="*/ 532 h 2211"/>
                <a:gd name="T56" fmla="*/ 140 w 2043"/>
                <a:gd name="T57" fmla="*/ 510 h 2211"/>
                <a:gd name="T58" fmla="*/ 116 w 2043"/>
                <a:gd name="T59" fmla="*/ 486 h 2211"/>
                <a:gd name="T60" fmla="*/ 99 w 2043"/>
                <a:gd name="T61" fmla="*/ 455 h 2211"/>
                <a:gd name="T62" fmla="*/ 105 w 2043"/>
                <a:gd name="T63" fmla="*/ 422 h 2211"/>
                <a:gd name="T64" fmla="*/ 94 w 2043"/>
                <a:gd name="T65" fmla="*/ 383 h 2211"/>
                <a:gd name="T66" fmla="*/ 122 w 2043"/>
                <a:gd name="T67" fmla="*/ 352 h 2211"/>
                <a:gd name="T68" fmla="*/ 153 w 2043"/>
                <a:gd name="T69" fmla="*/ 319 h 2211"/>
                <a:gd name="T70" fmla="*/ 146 w 2043"/>
                <a:gd name="T71" fmla="*/ 281 h 2211"/>
                <a:gd name="T72" fmla="*/ 122 w 2043"/>
                <a:gd name="T73" fmla="*/ 250 h 2211"/>
                <a:gd name="T74" fmla="*/ 69 w 2043"/>
                <a:gd name="T75" fmla="*/ 207 h 2211"/>
                <a:gd name="T76" fmla="*/ 22 w 2043"/>
                <a:gd name="T77" fmla="*/ 182 h 2211"/>
                <a:gd name="T78" fmla="*/ 19 w 2043"/>
                <a:gd name="T79" fmla="*/ 157 h 2211"/>
                <a:gd name="T80" fmla="*/ 58 w 2043"/>
                <a:gd name="T81" fmla="*/ 140 h 2211"/>
                <a:gd name="T82" fmla="*/ 96 w 2043"/>
                <a:gd name="T83" fmla="*/ 137 h 2211"/>
                <a:gd name="T84" fmla="*/ 140 w 2043"/>
                <a:gd name="T85" fmla="*/ 124 h 2211"/>
                <a:gd name="T86" fmla="*/ 175 w 2043"/>
                <a:gd name="T87" fmla="*/ 111 h 2211"/>
                <a:gd name="T88" fmla="*/ 174 w 2043"/>
                <a:gd name="T89" fmla="*/ 83 h 2211"/>
                <a:gd name="T90" fmla="*/ 175 w 2043"/>
                <a:gd name="T91" fmla="*/ 66 h 2211"/>
                <a:gd name="T92" fmla="*/ 190 w 2043"/>
                <a:gd name="T93" fmla="*/ 47 h 2211"/>
                <a:gd name="T94" fmla="*/ 218 w 2043"/>
                <a:gd name="T95" fmla="*/ 35 h 2211"/>
                <a:gd name="T96" fmla="*/ 224 w 2043"/>
                <a:gd name="T97" fmla="*/ 13 h 2211"/>
                <a:gd name="T98" fmla="*/ 245 w 2043"/>
                <a:gd name="T99" fmla="*/ 0 h 22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3"/>
                <a:gd name="T151" fmla="*/ 0 h 2211"/>
                <a:gd name="T152" fmla="*/ 2043 w 2043"/>
                <a:gd name="T153" fmla="*/ 2211 h 22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3" h="2211">
                  <a:moveTo>
                    <a:pt x="2009" y="34"/>
                  </a:moveTo>
                  <a:lnTo>
                    <a:pt x="2018" y="79"/>
                  </a:lnTo>
                  <a:lnTo>
                    <a:pt x="2010" y="127"/>
                  </a:lnTo>
                  <a:lnTo>
                    <a:pt x="1996" y="166"/>
                  </a:lnTo>
                  <a:lnTo>
                    <a:pt x="1971" y="217"/>
                  </a:lnTo>
                  <a:lnTo>
                    <a:pt x="1959" y="272"/>
                  </a:lnTo>
                  <a:lnTo>
                    <a:pt x="1943" y="400"/>
                  </a:lnTo>
                  <a:lnTo>
                    <a:pt x="1958" y="491"/>
                  </a:lnTo>
                  <a:lnTo>
                    <a:pt x="1979" y="529"/>
                  </a:lnTo>
                  <a:lnTo>
                    <a:pt x="2012" y="609"/>
                  </a:lnTo>
                  <a:lnTo>
                    <a:pt x="2041" y="688"/>
                  </a:lnTo>
                  <a:lnTo>
                    <a:pt x="2043" y="766"/>
                  </a:lnTo>
                  <a:lnTo>
                    <a:pt x="2032" y="836"/>
                  </a:lnTo>
                  <a:lnTo>
                    <a:pt x="2010" y="871"/>
                  </a:lnTo>
                  <a:lnTo>
                    <a:pt x="1999" y="898"/>
                  </a:lnTo>
                  <a:lnTo>
                    <a:pt x="1976" y="946"/>
                  </a:lnTo>
                  <a:lnTo>
                    <a:pt x="1957" y="997"/>
                  </a:lnTo>
                  <a:lnTo>
                    <a:pt x="1940" y="1035"/>
                  </a:lnTo>
                  <a:lnTo>
                    <a:pt x="1915" y="1061"/>
                  </a:lnTo>
                  <a:lnTo>
                    <a:pt x="1887" y="1090"/>
                  </a:lnTo>
                  <a:lnTo>
                    <a:pt x="1887" y="1129"/>
                  </a:lnTo>
                  <a:lnTo>
                    <a:pt x="1892" y="1185"/>
                  </a:lnTo>
                  <a:lnTo>
                    <a:pt x="1845" y="1280"/>
                  </a:lnTo>
                  <a:lnTo>
                    <a:pt x="1818" y="1328"/>
                  </a:lnTo>
                  <a:lnTo>
                    <a:pt x="1797" y="1376"/>
                  </a:lnTo>
                  <a:lnTo>
                    <a:pt x="1782" y="1438"/>
                  </a:lnTo>
                  <a:lnTo>
                    <a:pt x="1757" y="1493"/>
                  </a:lnTo>
                  <a:lnTo>
                    <a:pt x="1727" y="1542"/>
                  </a:lnTo>
                  <a:lnTo>
                    <a:pt x="1697" y="1579"/>
                  </a:lnTo>
                  <a:lnTo>
                    <a:pt x="1664" y="1617"/>
                  </a:lnTo>
                  <a:lnTo>
                    <a:pt x="1627" y="1667"/>
                  </a:lnTo>
                  <a:lnTo>
                    <a:pt x="1584" y="1718"/>
                  </a:lnTo>
                  <a:lnTo>
                    <a:pt x="1512" y="1744"/>
                  </a:lnTo>
                  <a:lnTo>
                    <a:pt x="1497" y="1747"/>
                  </a:lnTo>
                  <a:lnTo>
                    <a:pt x="1428" y="1768"/>
                  </a:lnTo>
                  <a:lnTo>
                    <a:pt x="1343" y="1791"/>
                  </a:lnTo>
                  <a:lnTo>
                    <a:pt x="1230" y="1814"/>
                  </a:lnTo>
                  <a:lnTo>
                    <a:pt x="1117" y="1841"/>
                  </a:lnTo>
                  <a:lnTo>
                    <a:pt x="1022" y="1864"/>
                  </a:lnTo>
                  <a:lnTo>
                    <a:pt x="915" y="1917"/>
                  </a:lnTo>
                  <a:lnTo>
                    <a:pt x="792" y="1962"/>
                  </a:lnTo>
                  <a:lnTo>
                    <a:pt x="689" y="2015"/>
                  </a:lnTo>
                  <a:lnTo>
                    <a:pt x="588" y="2071"/>
                  </a:lnTo>
                  <a:lnTo>
                    <a:pt x="530" y="2107"/>
                  </a:lnTo>
                  <a:lnTo>
                    <a:pt x="464" y="2164"/>
                  </a:lnTo>
                  <a:lnTo>
                    <a:pt x="415" y="2196"/>
                  </a:lnTo>
                  <a:lnTo>
                    <a:pt x="368" y="2211"/>
                  </a:lnTo>
                  <a:lnTo>
                    <a:pt x="339" y="2211"/>
                  </a:lnTo>
                  <a:lnTo>
                    <a:pt x="106" y="2140"/>
                  </a:lnTo>
                  <a:lnTo>
                    <a:pt x="123" y="2074"/>
                  </a:lnTo>
                  <a:lnTo>
                    <a:pt x="150" y="2032"/>
                  </a:lnTo>
                  <a:lnTo>
                    <a:pt x="182" y="1968"/>
                  </a:lnTo>
                  <a:lnTo>
                    <a:pt x="232" y="1942"/>
                  </a:lnTo>
                  <a:lnTo>
                    <a:pt x="292" y="1921"/>
                  </a:lnTo>
                  <a:lnTo>
                    <a:pt x="333" y="1907"/>
                  </a:lnTo>
                  <a:lnTo>
                    <a:pt x="344" y="1855"/>
                  </a:lnTo>
                  <a:lnTo>
                    <a:pt x="323" y="1816"/>
                  </a:lnTo>
                  <a:lnTo>
                    <a:pt x="297" y="1780"/>
                  </a:lnTo>
                  <a:lnTo>
                    <a:pt x="266" y="1716"/>
                  </a:lnTo>
                  <a:lnTo>
                    <a:pt x="244" y="1694"/>
                  </a:lnTo>
                  <a:lnTo>
                    <a:pt x="220" y="1659"/>
                  </a:lnTo>
                  <a:lnTo>
                    <a:pt x="210" y="1586"/>
                  </a:lnTo>
                  <a:lnTo>
                    <a:pt x="218" y="1550"/>
                  </a:lnTo>
                  <a:lnTo>
                    <a:pt x="222" y="1471"/>
                  </a:lnTo>
                  <a:lnTo>
                    <a:pt x="198" y="1409"/>
                  </a:lnTo>
                  <a:lnTo>
                    <a:pt x="199" y="1336"/>
                  </a:lnTo>
                  <a:lnTo>
                    <a:pt x="224" y="1281"/>
                  </a:lnTo>
                  <a:lnTo>
                    <a:pt x="257" y="1228"/>
                  </a:lnTo>
                  <a:lnTo>
                    <a:pt x="299" y="1173"/>
                  </a:lnTo>
                  <a:lnTo>
                    <a:pt x="323" y="1111"/>
                  </a:lnTo>
                  <a:lnTo>
                    <a:pt x="324" y="1036"/>
                  </a:lnTo>
                  <a:lnTo>
                    <a:pt x="308" y="981"/>
                  </a:lnTo>
                  <a:lnTo>
                    <a:pt x="289" y="932"/>
                  </a:lnTo>
                  <a:lnTo>
                    <a:pt x="257" y="870"/>
                  </a:lnTo>
                  <a:lnTo>
                    <a:pt x="200" y="788"/>
                  </a:lnTo>
                  <a:lnTo>
                    <a:pt x="147" y="721"/>
                  </a:lnTo>
                  <a:lnTo>
                    <a:pt x="88" y="672"/>
                  </a:lnTo>
                  <a:lnTo>
                    <a:pt x="47" y="634"/>
                  </a:lnTo>
                  <a:lnTo>
                    <a:pt x="0" y="596"/>
                  </a:lnTo>
                  <a:lnTo>
                    <a:pt x="40" y="548"/>
                  </a:lnTo>
                  <a:lnTo>
                    <a:pt x="78" y="513"/>
                  </a:lnTo>
                  <a:lnTo>
                    <a:pt x="124" y="489"/>
                  </a:lnTo>
                  <a:lnTo>
                    <a:pt x="173" y="480"/>
                  </a:lnTo>
                  <a:lnTo>
                    <a:pt x="202" y="476"/>
                  </a:lnTo>
                  <a:lnTo>
                    <a:pt x="243" y="465"/>
                  </a:lnTo>
                  <a:lnTo>
                    <a:pt x="297" y="432"/>
                  </a:lnTo>
                  <a:lnTo>
                    <a:pt x="352" y="415"/>
                  </a:lnTo>
                  <a:lnTo>
                    <a:pt x="369" y="389"/>
                  </a:lnTo>
                  <a:lnTo>
                    <a:pt x="384" y="355"/>
                  </a:lnTo>
                  <a:lnTo>
                    <a:pt x="368" y="289"/>
                  </a:lnTo>
                  <a:lnTo>
                    <a:pt x="363" y="258"/>
                  </a:lnTo>
                  <a:lnTo>
                    <a:pt x="370" y="232"/>
                  </a:lnTo>
                  <a:lnTo>
                    <a:pt x="385" y="201"/>
                  </a:lnTo>
                  <a:lnTo>
                    <a:pt x="401" y="162"/>
                  </a:lnTo>
                  <a:lnTo>
                    <a:pt x="436" y="138"/>
                  </a:lnTo>
                  <a:lnTo>
                    <a:pt x="461" y="121"/>
                  </a:lnTo>
                  <a:lnTo>
                    <a:pt x="470" y="79"/>
                  </a:lnTo>
                  <a:lnTo>
                    <a:pt x="474" y="44"/>
                  </a:lnTo>
                  <a:lnTo>
                    <a:pt x="486" y="21"/>
                  </a:lnTo>
                  <a:lnTo>
                    <a:pt x="517" y="0"/>
                  </a:lnTo>
                  <a:lnTo>
                    <a:pt x="2009" y="34"/>
                  </a:lnTo>
                  <a:close/>
                </a:path>
              </a:pathLst>
            </a:custGeom>
            <a:solidFill>
              <a:srgbClr val="FFFFFF"/>
            </a:solidFill>
            <a:ln w="21590">
              <a:solidFill>
                <a:srgbClr val="000000"/>
              </a:solidFill>
              <a:round/>
              <a:headEnd/>
              <a:tailEnd/>
            </a:ln>
          </p:spPr>
          <p:txBody>
            <a:bodyPr/>
            <a:lstStyle/>
            <a:p>
              <a:endParaRPr lang="en-US"/>
            </a:p>
          </p:txBody>
        </p:sp>
        <p:sp>
          <p:nvSpPr>
            <p:cNvPr id="31883" name="Freeform 7"/>
            <p:cNvSpPr>
              <a:spLocks/>
            </p:cNvSpPr>
            <p:nvPr/>
          </p:nvSpPr>
          <p:spPr bwMode="auto">
            <a:xfrm>
              <a:off x="3847" y="3215"/>
              <a:ext cx="1262" cy="818"/>
            </a:xfrm>
            <a:custGeom>
              <a:avLst/>
              <a:gdLst>
                <a:gd name="T0" fmla="*/ 862 w 1835"/>
                <a:gd name="T1" fmla="*/ 28 h 1528"/>
                <a:gd name="T2" fmla="*/ 851 w 1835"/>
                <a:gd name="T3" fmla="*/ 60 h 1528"/>
                <a:gd name="T4" fmla="*/ 840 w 1835"/>
                <a:gd name="T5" fmla="*/ 112 h 1528"/>
                <a:gd name="T6" fmla="*/ 838 w 1835"/>
                <a:gd name="T7" fmla="*/ 147 h 1528"/>
                <a:gd name="T8" fmla="*/ 842 w 1835"/>
                <a:gd name="T9" fmla="*/ 187 h 1528"/>
                <a:gd name="T10" fmla="*/ 836 w 1835"/>
                <a:gd name="T11" fmla="*/ 213 h 1528"/>
                <a:gd name="T12" fmla="*/ 818 w 1835"/>
                <a:gd name="T13" fmla="*/ 248 h 1528"/>
                <a:gd name="T14" fmla="*/ 803 w 1835"/>
                <a:gd name="T15" fmla="*/ 276 h 1528"/>
                <a:gd name="T16" fmla="*/ 795 w 1835"/>
                <a:gd name="T17" fmla="*/ 307 h 1528"/>
                <a:gd name="T18" fmla="*/ 806 w 1835"/>
                <a:gd name="T19" fmla="*/ 338 h 1528"/>
                <a:gd name="T20" fmla="*/ 820 w 1835"/>
                <a:gd name="T21" fmla="*/ 361 h 1528"/>
                <a:gd name="T22" fmla="*/ 817 w 1835"/>
                <a:gd name="T23" fmla="*/ 380 h 1528"/>
                <a:gd name="T24" fmla="*/ 724 w 1835"/>
                <a:gd name="T25" fmla="*/ 403 h 1528"/>
                <a:gd name="T26" fmla="*/ 649 w 1835"/>
                <a:gd name="T27" fmla="*/ 407 h 1528"/>
                <a:gd name="T28" fmla="*/ 574 w 1835"/>
                <a:gd name="T29" fmla="*/ 411 h 1528"/>
                <a:gd name="T30" fmla="*/ 515 w 1835"/>
                <a:gd name="T31" fmla="*/ 407 h 1528"/>
                <a:gd name="T32" fmla="*/ 414 w 1835"/>
                <a:gd name="T33" fmla="*/ 412 h 1528"/>
                <a:gd name="T34" fmla="*/ 329 w 1835"/>
                <a:gd name="T35" fmla="*/ 416 h 1528"/>
                <a:gd name="T36" fmla="*/ 263 w 1835"/>
                <a:gd name="T37" fmla="*/ 427 h 1528"/>
                <a:gd name="T38" fmla="*/ 164 w 1835"/>
                <a:gd name="T39" fmla="*/ 438 h 1528"/>
                <a:gd name="T40" fmla="*/ 143 w 1835"/>
                <a:gd name="T41" fmla="*/ 436 h 1528"/>
                <a:gd name="T42" fmla="*/ 120 w 1835"/>
                <a:gd name="T43" fmla="*/ 433 h 1528"/>
                <a:gd name="T44" fmla="*/ 102 w 1835"/>
                <a:gd name="T45" fmla="*/ 430 h 1528"/>
                <a:gd name="T46" fmla="*/ 88 w 1835"/>
                <a:gd name="T47" fmla="*/ 419 h 1528"/>
                <a:gd name="T48" fmla="*/ 82 w 1835"/>
                <a:gd name="T49" fmla="*/ 398 h 1528"/>
                <a:gd name="T50" fmla="*/ 54 w 1835"/>
                <a:gd name="T51" fmla="*/ 387 h 1528"/>
                <a:gd name="T52" fmla="*/ 18 w 1835"/>
                <a:gd name="T53" fmla="*/ 369 h 1528"/>
                <a:gd name="T54" fmla="*/ 0 w 1835"/>
                <a:gd name="T55" fmla="*/ 344 h 1528"/>
                <a:gd name="T56" fmla="*/ 10 w 1835"/>
                <a:gd name="T57" fmla="*/ 314 h 1528"/>
                <a:gd name="T58" fmla="*/ 23 w 1835"/>
                <a:gd name="T59" fmla="*/ 287 h 1528"/>
                <a:gd name="T60" fmla="*/ 57 w 1835"/>
                <a:gd name="T61" fmla="*/ 285 h 1528"/>
                <a:gd name="T62" fmla="*/ 78 w 1835"/>
                <a:gd name="T63" fmla="*/ 295 h 1528"/>
                <a:gd name="T64" fmla="*/ 110 w 1835"/>
                <a:gd name="T65" fmla="*/ 302 h 1528"/>
                <a:gd name="T66" fmla="*/ 120 w 1835"/>
                <a:gd name="T67" fmla="*/ 292 h 1528"/>
                <a:gd name="T68" fmla="*/ 123 w 1835"/>
                <a:gd name="T69" fmla="*/ 265 h 1528"/>
                <a:gd name="T70" fmla="*/ 111 w 1835"/>
                <a:gd name="T71" fmla="*/ 241 h 1528"/>
                <a:gd name="T72" fmla="*/ 186 w 1835"/>
                <a:gd name="T73" fmla="*/ 194 h 1528"/>
                <a:gd name="T74" fmla="*/ 188 w 1835"/>
                <a:gd name="T75" fmla="*/ 154 h 1528"/>
                <a:gd name="T76" fmla="*/ 195 w 1835"/>
                <a:gd name="T77" fmla="*/ 120 h 1528"/>
                <a:gd name="T78" fmla="*/ 313 w 1835"/>
                <a:gd name="T79" fmla="*/ 134 h 1528"/>
                <a:gd name="T80" fmla="*/ 349 w 1835"/>
                <a:gd name="T81" fmla="*/ 130 h 1528"/>
                <a:gd name="T82" fmla="*/ 404 w 1835"/>
                <a:gd name="T83" fmla="*/ 104 h 1528"/>
                <a:gd name="T84" fmla="*/ 479 w 1835"/>
                <a:gd name="T85" fmla="*/ 78 h 1528"/>
                <a:gd name="T86" fmla="*/ 585 w 1835"/>
                <a:gd name="T87" fmla="*/ 50 h 1528"/>
                <a:gd name="T88" fmla="*/ 681 w 1835"/>
                <a:gd name="T89" fmla="*/ 28 h 1528"/>
                <a:gd name="T90" fmla="*/ 788 w 1835"/>
                <a:gd name="T91" fmla="*/ 13 h 1528"/>
                <a:gd name="T92" fmla="*/ 861 w 1835"/>
                <a:gd name="T93" fmla="*/ 1 h 1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5"/>
                <a:gd name="T142" fmla="*/ 0 h 1528"/>
                <a:gd name="T143" fmla="*/ 1835 w 1835"/>
                <a:gd name="T144" fmla="*/ 1528 h 15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5" h="1528">
                  <a:moveTo>
                    <a:pt x="1835" y="0"/>
                  </a:moveTo>
                  <a:lnTo>
                    <a:pt x="1824" y="97"/>
                  </a:lnTo>
                  <a:lnTo>
                    <a:pt x="1815" y="153"/>
                  </a:lnTo>
                  <a:lnTo>
                    <a:pt x="1799" y="211"/>
                  </a:lnTo>
                  <a:lnTo>
                    <a:pt x="1783" y="317"/>
                  </a:lnTo>
                  <a:lnTo>
                    <a:pt x="1777" y="392"/>
                  </a:lnTo>
                  <a:lnTo>
                    <a:pt x="1772" y="458"/>
                  </a:lnTo>
                  <a:lnTo>
                    <a:pt x="1772" y="512"/>
                  </a:lnTo>
                  <a:lnTo>
                    <a:pt x="1772" y="587"/>
                  </a:lnTo>
                  <a:lnTo>
                    <a:pt x="1781" y="651"/>
                  </a:lnTo>
                  <a:lnTo>
                    <a:pt x="1781" y="699"/>
                  </a:lnTo>
                  <a:lnTo>
                    <a:pt x="1767" y="744"/>
                  </a:lnTo>
                  <a:lnTo>
                    <a:pt x="1764" y="814"/>
                  </a:lnTo>
                  <a:lnTo>
                    <a:pt x="1731" y="867"/>
                  </a:lnTo>
                  <a:lnTo>
                    <a:pt x="1712" y="931"/>
                  </a:lnTo>
                  <a:lnTo>
                    <a:pt x="1699" y="964"/>
                  </a:lnTo>
                  <a:lnTo>
                    <a:pt x="1683" y="1036"/>
                  </a:lnTo>
                  <a:lnTo>
                    <a:pt x="1681" y="1072"/>
                  </a:lnTo>
                  <a:lnTo>
                    <a:pt x="1683" y="1121"/>
                  </a:lnTo>
                  <a:lnTo>
                    <a:pt x="1704" y="1178"/>
                  </a:lnTo>
                  <a:lnTo>
                    <a:pt x="1709" y="1216"/>
                  </a:lnTo>
                  <a:lnTo>
                    <a:pt x="1735" y="1259"/>
                  </a:lnTo>
                  <a:lnTo>
                    <a:pt x="1733" y="1296"/>
                  </a:lnTo>
                  <a:lnTo>
                    <a:pt x="1727" y="1326"/>
                  </a:lnTo>
                  <a:lnTo>
                    <a:pt x="1601" y="1390"/>
                  </a:lnTo>
                  <a:lnTo>
                    <a:pt x="1531" y="1405"/>
                  </a:lnTo>
                  <a:lnTo>
                    <a:pt x="1457" y="1420"/>
                  </a:lnTo>
                  <a:lnTo>
                    <a:pt x="1372" y="1422"/>
                  </a:lnTo>
                  <a:lnTo>
                    <a:pt x="1291" y="1432"/>
                  </a:lnTo>
                  <a:lnTo>
                    <a:pt x="1214" y="1432"/>
                  </a:lnTo>
                  <a:lnTo>
                    <a:pt x="1157" y="1429"/>
                  </a:lnTo>
                  <a:lnTo>
                    <a:pt x="1089" y="1422"/>
                  </a:lnTo>
                  <a:lnTo>
                    <a:pt x="972" y="1430"/>
                  </a:lnTo>
                  <a:lnTo>
                    <a:pt x="876" y="1439"/>
                  </a:lnTo>
                  <a:lnTo>
                    <a:pt x="789" y="1440"/>
                  </a:lnTo>
                  <a:lnTo>
                    <a:pt x="697" y="1453"/>
                  </a:lnTo>
                  <a:lnTo>
                    <a:pt x="615" y="1470"/>
                  </a:lnTo>
                  <a:lnTo>
                    <a:pt x="556" y="1488"/>
                  </a:lnTo>
                  <a:lnTo>
                    <a:pt x="509" y="1503"/>
                  </a:lnTo>
                  <a:lnTo>
                    <a:pt x="346" y="1528"/>
                  </a:lnTo>
                  <a:lnTo>
                    <a:pt x="319" y="1526"/>
                  </a:lnTo>
                  <a:lnTo>
                    <a:pt x="303" y="1521"/>
                  </a:lnTo>
                  <a:lnTo>
                    <a:pt x="278" y="1521"/>
                  </a:lnTo>
                  <a:lnTo>
                    <a:pt x="254" y="1512"/>
                  </a:lnTo>
                  <a:lnTo>
                    <a:pt x="234" y="1503"/>
                  </a:lnTo>
                  <a:lnTo>
                    <a:pt x="217" y="1501"/>
                  </a:lnTo>
                  <a:lnTo>
                    <a:pt x="201" y="1490"/>
                  </a:lnTo>
                  <a:lnTo>
                    <a:pt x="186" y="1463"/>
                  </a:lnTo>
                  <a:lnTo>
                    <a:pt x="180" y="1428"/>
                  </a:lnTo>
                  <a:lnTo>
                    <a:pt x="173" y="1388"/>
                  </a:lnTo>
                  <a:lnTo>
                    <a:pt x="144" y="1367"/>
                  </a:lnTo>
                  <a:lnTo>
                    <a:pt x="115" y="1348"/>
                  </a:lnTo>
                  <a:lnTo>
                    <a:pt x="74" y="1319"/>
                  </a:lnTo>
                  <a:lnTo>
                    <a:pt x="38" y="1288"/>
                  </a:lnTo>
                  <a:lnTo>
                    <a:pt x="16" y="1257"/>
                  </a:lnTo>
                  <a:lnTo>
                    <a:pt x="0" y="1199"/>
                  </a:lnTo>
                  <a:lnTo>
                    <a:pt x="14" y="1148"/>
                  </a:lnTo>
                  <a:lnTo>
                    <a:pt x="22" y="1094"/>
                  </a:lnTo>
                  <a:lnTo>
                    <a:pt x="28" y="1040"/>
                  </a:lnTo>
                  <a:lnTo>
                    <a:pt x="50" y="1002"/>
                  </a:lnTo>
                  <a:lnTo>
                    <a:pt x="94" y="990"/>
                  </a:lnTo>
                  <a:lnTo>
                    <a:pt x="120" y="993"/>
                  </a:lnTo>
                  <a:lnTo>
                    <a:pt x="144" y="1008"/>
                  </a:lnTo>
                  <a:lnTo>
                    <a:pt x="165" y="1030"/>
                  </a:lnTo>
                  <a:lnTo>
                    <a:pt x="199" y="1044"/>
                  </a:lnTo>
                  <a:lnTo>
                    <a:pt x="232" y="1055"/>
                  </a:lnTo>
                  <a:lnTo>
                    <a:pt x="257" y="1039"/>
                  </a:lnTo>
                  <a:lnTo>
                    <a:pt x="255" y="1018"/>
                  </a:lnTo>
                  <a:lnTo>
                    <a:pt x="255" y="971"/>
                  </a:lnTo>
                  <a:lnTo>
                    <a:pt x="261" y="924"/>
                  </a:lnTo>
                  <a:lnTo>
                    <a:pt x="256" y="873"/>
                  </a:lnTo>
                  <a:lnTo>
                    <a:pt x="234" y="840"/>
                  </a:lnTo>
                  <a:lnTo>
                    <a:pt x="387" y="769"/>
                  </a:lnTo>
                  <a:lnTo>
                    <a:pt x="394" y="679"/>
                  </a:lnTo>
                  <a:lnTo>
                    <a:pt x="403" y="604"/>
                  </a:lnTo>
                  <a:lnTo>
                    <a:pt x="399" y="537"/>
                  </a:lnTo>
                  <a:lnTo>
                    <a:pt x="395" y="464"/>
                  </a:lnTo>
                  <a:lnTo>
                    <a:pt x="412" y="420"/>
                  </a:lnTo>
                  <a:lnTo>
                    <a:pt x="429" y="396"/>
                  </a:lnTo>
                  <a:lnTo>
                    <a:pt x="662" y="467"/>
                  </a:lnTo>
                  <a:lnTo>
                    <a:pt x="691" y="467"/>
                  </a:lnTo>
                  <a:lnTo>
                    <a:pt x="738" y="452"/>
                  </a:lnTo>
                  <a:lnTo>
                    <a:pt x="787" y="420"/>
                  </a:lnTo>
                  <a:lnTo>
                    <a:pt x="853" y="363"/>
                  </a:lnTo>
                  <a:lnTo>
                    <a:pt x="911" y="327"/>
                  </a:lnTo>
                  <a:lnTo>
                    <a:pt x="1012" y="271"/>
                  </a:lnTo>
                  <a:lnTo>
                    <a:pt x="1115" y="218"/>
                  </a:lnTo>
                  <a:lnTo>
                    <a:pt x="1238" y="173"/>
                  </a:lnTo>
                  <a:lnTo>
                    <a:pt x="1345" y="120"/>
                  </a:lnTo>
                  <a:lnTo>
                    <a:pt x="1440" y="97"/>
                  </a:lnTo>
                  <a:lnTo>
                    <a:pt x="1553" y="70"/>
                  </a:lnTo>
                  <a:lnTo>
                    <a:pt x="1666" y="47"/>
                  </a:lnTo>
                  <a:lnTo>
                    <a:pt x="1751" y="24"/>
                  </a:lnTo>
                  <a:lnTo>
                    <a:pt x="1820" y="3"/>
                  </a:lnTo>
                  <a:lnTo>
                    <a:pt x="1835" y="0"/>
                  </a:lnTo>
                  <a:close/>
                </a:path>
              </a:pathLst>
            </a:custGeom>
            <a:solidFill>
              <a:srgbClr val="FFFFFF"/>
            </a:solidFill>
            <a:ln w="21590">
              <a:solidFill>
                <a:srgbClr val="000000"/>
              </a:solidFill>
              <a:round/>
              <a:headEnd/>
              <a:tailEnd/>
            </a:ln>
          </p:spPr>
          <p:txBody>
            <a:bodyPr/>
            <a:lstStyle/>
            <a:p>
              <a:endParaRPr lang="en-US"/>
            </a:p>
          </p:txBody>
        </p:sp>
        <p:sp>
          <p:nvSpPr>
            <p:cNvPr id="31884" name="Freeform 8"/>
            <p:cNvSpPr>
              <a:spLocks/>
            </p:cNvSpPr>
            <p:nvPr/>
          </p:nvSpPr>
          <p:spPr bwMode="auto">
            <a:xfrm>
              <a:off x="4085" y="3925"/>
              <a:ext cx="1110" cy="379"/>
            </a:xfrm>
            <a:custGeom>
              <a:avLst/>
              <a:gdLst>
                <a:gd name="T0" fmla="*/ 649 w 1614"/>
                <a:gd name="T1" fmla="*/ 7 h 709"/>
                <a:gd name="T2" fmla="*/ 637 w 1614"/>
                <a:gd name="T3" fmla="*/ 26 h 709"/>
                <a:gd name="T4" fmla="*/ 653 w 1614"/>
                <a:gd name="T5" fmla="*/ 48 h 709"/>
                <a:gd name="T6" fmla="*/ 668 w 1614"/>
                <a:gd name="T7" fmla="*/ 71 h 709"/>
                <a:gd name="T8" fmla="*/ 688 w 1614"/>
                <a:gd name="T9" fmla="*/ 95 h 709"/>
                <a:gd name="T10" fmla="*/ 719 w 1614"/>
                <a:gd name="T11" fmla="*/ 120 h 709"/>
                <a:gd name="T12" fmla="*/ 740 w 1614"/>
                <a:gd name="T13" fmla="*/ 138 h 709"/>
                <a:gd name="T14" fmla="*/ 761 w 1614"/>
                <a:gd name="T15" fmla="*/ 166 h 709"/>
                <a:gd name="T16" fmla="*/ 763 w 1614"/>
                <a:gd name="T17" fmla="*/ 189 h 709"/>
                <a:gd name="T18" fmla="*/ 739 w 1614"/>
                <a:gd name="T19" fmla="*/ 203 h 709"/>
                <a:gd name="T20" fmla="*/ 683 w 1614"/>
                <a:gd name="T21" fmla="*/ 189 h 709"/>
                <a:gd name="T22" fmla="*/ 621 w 1614"/>
                <a:gd name="T23" fmla="*/ 188 h 709"/>
                <a:gd name="T24" fmla="*/ 574 w 1614"/>
                <a:gd name="T25" fmla="*/ 191 h 709"/>
                <a:gd name="T26" fmla="*/ 497 w 1614"/>
                <a:gd name="T27" fmla="*/ 196 h 709"/>
                <a:gd name="T28" fmla="*/ 459 w 1614"/>
                <a:gd name="T29" fmla="*/ 191 h 709"/>
                <a:gd name="T30" fmla="*/ 426 w 1614"/>
                <a:gd name="T31" fmla="*/ 178 h 709"/>
                <a:gd name="T32" fmla="*/ 384 w 1614"/>
                <a:gd name="T33" fmla="*/ 160 h 709"/>
                <a:gd name="T34" fmla="*/ 334 w 1614"/>
                <a:gd name="T35" fmla="*/ 160 h 709"/>
                <a:gd name="T36" fmla="*/ 289 w 1614"/>
                <a:gd name="T37" fmla="*/ 159 h 709"/>
                <a:gd name="T38" fmla="*/ 259 w 1614"/>
                <a:gd name="T39" fmla="*/ 152 h 709"/>
                <a:gd name="T40" fmla="*/ 211 w 1614"/>
                <a:gd name="T41" fmla="*/ 149 h 709"/>
                <a:gd name="T42" fmla="*/ 155 w 1614"/>
                <a:gd name="T43" fmla="*/ 142 h 709"/>
                <a:gd name="T44" fmla="*/ 98 w 1614"/>
                <a:gd name="T45" fmla="*/ 135 h 709"/>
                <a:gd name="T46" fmla="*/ 57 w 1614"/>
                <a:gd name="T47" fmla="*/ 129 h 709"/>
                <a:gd name="T48" fmla="*/ 44 w 1614"/>
                <a:gd name="T49" fmla="*/ 117 h 709"/>
                <a:gd name="T50" fmla="*/ 38 w 1614"/>
                <a:gd name="T51" fmla="*/ 96 h 709"/>
                <a:gd name="T52" fmla="*/ 15 w 1614"/>
                <a:gd name="T53" fmla="*/ 77 h 709"/>
                <a:gd name="T54" fmla="*/ 0 w 1614"/>
                <a:gd name="T55" fmla="*/ 58 h 709"/>
                <a:gd name="T56" fmla="*/ 99 w 1614"/>
                <a:gd name="T57" fmla="*/ 47 h 709"/>
                <a:gd name="T58" fmla="*/ 166 w 1614"/>
                <a:gd name="T59" fmla="*/ 36 h 709"/>
                <a:gd name="T60" fmla="*/ 250 w 1614"/>
                <a:gd name="T61" fmla="*/ 32 h 709"/>
                <a:gd name="T62" fmla="*/ 351 w 1614"/>
                <a:gd name="T63" fmla="*/ 27 h 709"/>
                <a:gd name="T64" fmla="*/ 411 w 1614"/>
                <a:gd name="T65" fmla="*/ 30 h 709"/>
                <a:gd name="T66" fmla="*/ 486 w 1614"/>
                <a:gd name="T67" fmla="*/ 27 h 709"/>
                <a:gd name="T68" fmla="*/ 561 w 1614"/>
                <a:gd name="T69" fmla="*/ 22 h 709"/>
                <a:gd name="T70" fmla="*/ 653 w 1614"/>
                <a:gd name="T71" fmla="*/ 0 h 7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4"/>
                <a:gd name="T109" fmla="*/ 0 h 709"/>
                <a:gd name="T110" fmla="*/ 1614 w 1614"/>
                <a:gd name="T111" fmla="*/ 709 h 7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4" h="709">
                  <a:moveTo>
                    <a:pt x="1381" y="0"/>
                  </a:moveTo>
                  <a:lnTo>
                    <a:pt x="1372" y="24"/>
                  </a:lnTo>
                  <a:lnTo>
                    <a:pt x="1359" y="62"/>
                  </a:lnTo>
                  <a:lnTo>
                    <a:pt x="1347" y="89"/>
                  </a:lnTo>
                  <a:lnTo>
                    <a:pt x="1347" y="126"/>
                  </a:lnTo>
                  <a:lnTo>
                    <a:pt x="1380" y="169"/>
                  </a:lnTo>
                  <a:lnTo>
                    <a:pt x="1395" y="211"/>
                  </a:lnTo>
                  <a:lnTo>
                    <a:pt x="1414" y="246"/>
                  </a:lnTo>
                  <a:lnTo>
                    <a:pt x="1436" y="288"/>
                  </a:lnTo>
                  <a:lnTo>
                    <a:pt x="1454" y="333"/>
                  </a:lnTo>
                  <a:lnTo>
                    <a:pt x="1495" y="386"/>
                  </a:lnTo>
                  <a:lnTo>
                    <a:pt x="1521" y="419"/>
                  </a:lnTo>
                  <a:lnTo>
                    <a:pt x="1533" y="444"/>
                  </a:lnTo>
                  <a:lnTo>
                    <a:pt x="1564" y="484"/>
                  </a:lnTo>
                  <a:lnTo>
                    <a:pt x="1581" y="528"/>
                  </a:lnTo>
                  <a:lnTo>
                    <a:pt x="1608" y="579"/>
                  </a:lnTo>
                  <a:lnTo>
                    <a:pt x="1606" y="634"/>
                  </a:lnTo>
                  <a:lnTo>
                    <a:pt x="1614" y="661"/>
                  </a:lnTo>
                  <a:lnTo>
                    <a:pt x="1614" y="703"/>
                  </a:lnTo>
                  <a:lnTo>
                    <a:pt x="1563" y="709"/>
                  </a:lnTo>
                  <a:lnTo>
                    <a:pt x="1505" y="682"/>
                  </a:lnTo>
                  <a:lnTo>
                    <a:pt x="1444" y="660"/>
                  </a:lnTo>
                  <a:lnTo>
                    <a:pt x="1381" y="659"/>
                  </a:lnTo>
                  <a:lnTo>
                    <a:pt x="1313" y="659"/>
                  </a:lnTo>
                  <a:lnTo>
                    <a:pt x="1267" y="659"/>
                  </a:lnTo>
                  <a:lnTo>
                    <a:pt x="1212" y="667"/>
                  </a:lnTo>
                  <a:lnTo>
                    <a:pt x="1107" y="682"/>
                  </a:lnTo>
                  <a:lnTo>
                    <a:pt x="1051" y="684"/>
                  </a:lnTo>
                  <a:lnTo>
                    <a:pt x="1008" y="681"/>
                  </a:lnTo>
                  <a:lnTo>
                    <a:pt x="970" y="670"/>
                  </a:lnTo>
                  <a:lnTo>
                    <a:pt x="933" y="650"/>
                  </a:lnTo>
                  <a:lnTo>
                    <a:pt x="901" y="623"/>
                  </a:lnTo>
                  <a:lnTo>
                    <a:pt x="860" y="586"/>
                  </a:lnTo>
                  <a:lnTo>
                    <a:pt x="812" y="559"/>
                  </a:lnTo>
                  <a:lnTo>
                    <a:pt x="767" y="558"/>
                  </a:lnTo>
                  <a:lnTo>
                    <a:pt x="705" y="560"/>
                  </a:lnTo>
                  <a:lnTo>
                    <a:pt x="650" y="562"/>
                  </a:lnTo>
                  <a:lnTo>
                    <a:pt x="611" y="557"/>
                  </a:lnTo>
                  <a:lnTo>
                    <a:pt x="566" y="537"/>
                  </a:lnTo>
                  <a:lnTo>
                    <a:pt x="546" y="533"/>
                  </a:lnTo>
                  <a:lnTo>
                    <a:pt x="497" y="537"/>
                  </a:lnTo>
                  <a:lnTo>
                    <a:pt x="446" y="521"/>
                  </a:lnTo>
                  <a:lnTo>
                    <a:pt x="394" y="510"/>
                  </a:lnTo>
                  <a:lnTo>
                    <a:pt x="329" y="496"/>
                  </a:lnTo>
                  <a:lnTo>
                    <a:pt x="267" y="494"/>
                  </a:lnTo>
                  <a:lnTo>
                    <a:pt x="208" y="471"/>
                  </a:lnTo>
                  <a:lnTo>
                    <a:pt x="155" y="466"/>
                  </a:lnTo>
                  <a:lnTo>
                    <a:pt x="120" y="453"/>
                  </a:lnTo>
                  <a:lnTo>
                    <a:pt x="102" y="433"/>
                  </a:lnTo>
                  <a:lnTo>
                    <a:pt x="93" y="408"/>
                  </a:lnTo>
                  <a:lnTo>
                    <a:pt x="88" y="366"/>
                  </a:lnTo>
                  <a:lnTo>
                    <a:pt x="80" y="335"/>
                  </a:lnTo>
                  <a:lnTo>
                    <a:pt x="73" y="296"/>
                  </a:lnTo>
                  <a:lnTo>
                    <a:pt x="32" y="269"/>
                  </a:lnTo>
                  <a:lnTo>
                    <a:pt x="10" y="233"/>
                  </a:lnTo>
                  <a:lnTo>
                    <a:pt x="0" y="202"/>
                  </a:lnTo>
                  <a:lnTo>
                    <a:pt x="163" y="177"/>
                  </a:lnTo>
                  <a:lnTo>
                    <a:pt x="210" y="162"/>
                  </a:lnTo>
                  <a:lnTo>
                    <a:pt x="269" y="144"/>
                  </a:lnTo>
                  <a:lnTo>
                    <a:pt x="351" y="127"/>
                  </a:lnTo>
                  <a:lnTo>
                    <a:pt x="443" y="114"/>
                  </a:lnTo>
                  <a:lnTo>
                    <a:pt x="530" y="113"/>
                  </a:lnTo>
                  <a:lnTo>
                    <a:pt x="626" y="104"/>
                  </a:lnTo>
                  <a:lnTo>
                    <a:pt x="743" y="96"/>
                  </a:lnTo>
                  <a:lnTo>
                    <a:pt x="811" y="103"/>
                  </a:lnTo>
                  <a:lnTo>
                    <a:pt x="868" y="106"/>
                  </a:lnTo>
                  <a:lnTo>
                    <a:pt x="945" y="106"/>
                  </a:lnTo>
                  <a:lnTo>
                    <a:pt x="1026" y="96"/>
                  </a:lnTo>
                  <a:lnTo>
                    <a:pt x="1111" y="94"/>
                  </a:lnTo>
                  <a:lnTo>
                    <a:pt x="1185" y="79"/>
                  </a:lnTo>
                  <a:lnTo>
                    <a:pt x="1255" y="64"/>
                  </a:lnTo>
                  <a:lnTo>
                    <a:pt x="1381" y="0"/>
                  </a:lnTo>
                  <a:close/>
                </a:path>
              </a:pathLst>
            </a:custGeom>
            <a:solidFill>
              <a:srgbClr val="FFFFFF"/>
            </a:solidFill>
            <a:ln w="21590">
              <a:solidFill>
                <a:srgbClr val="000000"/>
              </a:solidFill>
              <a:round/>
              <a:headEnd/>
              <a:tailEnd/>
            </a:ln>
          </p:spPr>
          <p:txBody>
            <a:bodyPr/>
            <a:lstStyle/>
            <a:p>
              <a:endParaRPr lang="en-US"/>
            </a:p>
          </p:txBody>
        </p:sp>
        <p:sp>
          <p:nvSpPr>
            <p:cNvPr id="31885" name="Freeform 9"/>
            <p:cNvSpPr>
              <a:spLocks/>
            </p:cNvSpPr>
            <p:nvPr/>
          </p:nvSpPr>
          <p:spPr bwMode="auto">
            <a:xfrm>
              <a:off x="692" y="422"/>
              <a:ext cx="1387" cy="1771"/>
            </a:xfrm>
            <a:custGeom>
              <a:avLst/>
              <a:gdLst>
                <a:gd name="T0" fmla="*/ 8 w 2016"/>
                <a:gd name="T1" fmla="*/ 533 h 3308"/>
                <a:gd name="T2" fmla="*/ 48 w 2016"/>
                <a:gd name="T3" fmla="*/ 519 h 3308"/>
                <a:gd name="T4" fmla="*/ 87 w 2016"/>
                <a:gd name="T5" fmla="*/ 486 h 3308"/>
                <a:gd name="T6" fmla="*/ 118 w 2016"/>
                <a:gd name="T7" fmla="*/ 448 h 3308"/>
                <a:gd name="T8" fmla="*/ 123 w 2016"/>
                <a:gd name="T9" fmla="*/ 406 h 3308"/>
                <a:gd name="T10" fmla="*/ 108 w 2016"/>
                <a:gd name="T11" fmla="*/ 373 h 3308"/>
                <a:gd name="T12" fmla="*/ 99 w 2016"/>
                <a:gd name="T13" fmla="*/ 341 h 3308"/>
                <a:gd name="T14" fmla="*/ 100 w 2016"/>
                <a:gd name="T15" fmla="*/ 291 h 3308"/>
                <a:gd name="T16" fmla="*/ 142 w 2016"/>
                <a:gd name="T17" fmla="*/ 260 h 3308"/>
                <a:gd name="T18" fmla="*/ 198 w 2016"/>
                <a:gd name="T19" fmla="*/ 231 h 3308"/>
                <a:gd name="T20" fmla="*/ 279 w 2016"/>
                <a:gd name="T21" fmla="*/ 216 h 3308"/>
                <a:gd name="T22" fmla="*/ 338 w 2016"/>
                <a:gd name="T23" fmla="*/ 205 h 3308"/>
                <a:gd name="T24" fmla="*/ 403 w 2016"/>
                <a:gd name="T25" fmla="*/ 194 h 3308"/>
                <a:gd name="T26" fmla="*/ 466 w 2016"/>
                <a:gd name="T27" fmla="*/ 185 h 3308"/>
                <a:gd name="T28" fmla="*/ 557 w 2016"/>
                <a:gd name="T29" fmla="*/ 176 h 3308"/>
                <a:gd name="T30" fmla="*/ 641 w 2016"/>
                <a:gd name="T31" fmla="*/ 170 h 3308"/>
                <a:gd name="T32" fmla="*/ 703 w 2016"/>
                <a:gd name="T33" fmla="*/ 176 h 3308"/>
                <a:gd name="T34" fmla="*/ 761 w 2016"/>
                <a:gd name="T35" fmla="*/ 199 h 3308"/>
                <a:gd name="T36" fmla="*/ 819 w 2016"/>
                <a:gd name="T37" fmla="*/ 0 h 3308"/>
                <a:gd name="T38" fmla="*/ 887 w 2016"/>
                <a:gd name="T39" fmla="*/ 35 h 3308"/>
                <a:gd name="T40" fmla="*/ 947 w 2016"/>
                <a:gd name="T41" fmla="*/ 67 h 3308"/>
                <a:gd name="T42" fmla="*/ 926 w 2016"/>
                <a:gd name="T43" fmla="*/ 148 h 3308"/>
                <a:gd name="T44" fmla="*/ 883 w 2016"/>
                <a:gd name="T45" fmla="*/ 200 h 3308"/>
                <a:gd name="T46" fmla="*/ 816 w 2016"/>
                <a:gd name="T47" fmla="*/ 253 h 3308"/>
                <a:gd name="T48" fmla="*/ 717 w 2016"/>
                <a:gd name="T49" fmla="*/ 297 h 3308"/>
                <a:gd name="T50" fmla="*/ 603 w 2016"/>
                <a:gd name="T51" fmla="*/ 336 h 3308"/>
                <a:gd name="T52" fmla="*/ 502 w 2016"/>
                <a:gd name="T53" fmla="*/ 421 h 3308"/>
                <a:gd name="T54" fmla="*/ 470 w 2016"/>
                <a:gd name="T55" fmla="*/ 481 h 3308"/>
                <a:gd name="T56" fmla="*/ 455 w 2016"/>
                <a:gd name="T57" fmla="*/ 547 h 3308"/>
                <a:gd name="T58" fmla="*/ 442 w 2016"/>
                <a:gd name="T59" fmla="*/ 615 h 3308"/>
                <a:gd name="T60" fmla="*/ 436 w 2016"/>
                <a:gd name="T61" fmla="*/ 885 h 3308"/>
                <a:gd name="T62" fmla="*/ 369 w 2016"/>
                <a:gd name="T63" fmla="*/ 894 h 3308"/>
                <a:gd name="T64" fmla="*/ 319 w 2016"/>
                <a:gd name="T65" fmla="*/ 934 h 3308"/>
                <a:gd name="T66" fmla="*/ 284 w 2016"/>
                <a:gd name="T67" fmla="*/ 948 h 3308"/>
                <a:gd name="T68" fmla="*/ 236 w 2016"/>
                <a:gd name="T69" fmla="*/ 939 h 3308"/>
                <a:gd name="T70" fmla="*/ 209 w 2016"/>
                <a:gd name="T71" fmla="*/ 916 h 3308"/>
                <a:gd name="T72" fmla="*/ 217 w 2016"/>
                <a:gd name="T73" fmla="*/ 864 h 3308"/>
                <a:gd name="T74" fmla="*/ 200 w 2016"/>
                <a:gd name="T75" fmla="*/ 815 h 3308"/>
                <a:gd name="T76" fmla="*/ 175 w 2016"/>
                <a:gd name="T77" fmla="*/ 768 h 3308"/>
                <a:gd name="T78" fmla="*/ 139 w 2016"/>
                <a:gd name="T79" fmla="*/ 750 h 3308"/>
                <a:gd name="T80" fmla="*/ 78 w 2016"/>
                <a:gd name="T81" fmla="*/ 768 h 3308"/>
                <a:gd name="T82" fmla="*/ 41 w 2016"/>
                <a:gd name="T83" fmla="*/ 762 h 3308"/>
                <a:gd name="T84" fmla="*/ 36 w 2016"/>
                <a:gd name="T85" fmla="*/ 733 h 3308"/>
                <a:gd name="T86" fmla="*/ 48 w 2016"/>
                <a:gd name="T87" fmla="*/ 706 h 3308"/>
                <a:gd name="T88" fmla="*/ 50 w 2016"/>
                <a:gd name="T89" fmla="*/ 661 h 3308"/>
                <a:gd name="T90" fmla="*/ 58 w 2016"/>
                <a:gd name="T91" fmla="*/ 629 h 3308"/>
                <a:gd name="T92" fmla="*/ 37 w 2016"/>
                <a:gd name="T93" fmla="*/ 578 h 33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16"/>
                <a:gd name="T142" fmla="*/ 0 h 3308"/>
                <a:gd name="T143" fmla="*/ 2016 w 2016"/>
                <a:gd name="T144" fmla="*/ 3308 h 33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16" h="3308">
                  <a:moveTo>
                    <a:pt x="7" y="1910"/>
                  </a:moveTo>
                  <a:lnTo>
                    <a:pt x="0" y="1881"/>
                  </a:lnTo>
                  <a:lnTo>
                    <a:pt x="17" y="1859"/>
                  </a:lnTo>
                  <a:lnTo>
                    <a:pt x="39" y="1840"/>
                  </a:lnTo>
                  <a:lnTo>
                    <a:pt x="66" y="1827"/>
                  </a:lnTo>
                  <a:lnTo>
                    <a:pt x="102" y="1811"/>
                  </a:lnTo>
                  <a:lnTo>
                    <a:pt x="146" y="1787"/>
                  </a:lnTo>
                  <a:lnTo>
                    <a:pt x="151" y="1750"/>
                  </a:lnTo>
                  <a:lnTo>
                    <a:pt x="184" y="1695"/>
                  </a:lnTo>
                  <a:lnTo>
                    <a:pt x="207" y="1651"/>
                  </a:lnTo>
                  <a:lnTo>
                    <a:pt x="236" y="1600"/>
                  </a:lnTo>
                  <a:lnTo>
                    <a:pt x="249" y="1562"/>
                  </a:lnTo>
                  <a:lnTo>
                    <a:pt x="266" y="1501"/>
                  </a:lnTo>
                  <a:lnTo>
                    <a:pt x="272" y="1428"/>
                  </a:lnTo>
                  <a:lnTo>
                    <a:pt x="260" y="1416"/>
                  </a:lnTo>
                  <a:lnTo>
                    <a:pt x="250" y="1383"/>
                  </a:lnTo>
                  <a:lnTo>
                    <a:pt x="223" y="1339"/>
                  </a:lnTo>
                  <a:lnTo>
                    <a:pt x="228" y="1301"/>
                  </a:lnTo>
                  <a:lnTo>
                    <a:pt x="236" y="1262"/>
                  </a:lnTo>
                  <a:lnTo>
                    <a:pt x="213" y="1226"/>
                  </a:lnTo>
                  <a:lnTo>
                    <a:pt x="210" y="1189"/>
                  </a:lnTo>
                  <a:lnTo>
                    <a:pt x="200" y="1141"/>
                  </a:lnTo>
                  <a:lnTo>
                    <a:pt x="199" y="1054"/>
                  </a:lnTo>
                  <a:lnTo>
                    <a:pt x="211" y="1014"/>
                  </a:lnTo>
                  <a:lnTo>
                    <a:pt x="239" y="967"/>
                  </a:lnTo>
                  <a:lnTo>
                    <a:pt x="265" y="942"/>
                  </a:lnTo>
                  <a:lnTo>
                    <a:pt x="300" y="906"/>
                  </a:lnTo>
                  <a:lnTo>
                    <a:pt x="319" y="892"/>
                  </a:lnTo>
                  <a:lnTo>
                    <a:pt x="368" y="862"/>
                  </a:lnTo>
                  <a:lnTo>
                    <a:pt x="418" y="805"/>
                  </a:lnTo>
                  <a:lnTo>
                    <a:pt x="499" y="764"/>
                  </a:lnTo>
                  <a:lnTo>
                    <a:pt x="547" y="749"/>
                  </a:lnTo>
                  <a:lnTo>
                    <a:pt x="588" y="755"/>
                  </a:lnTo>
                  <a:lnTo>
                    <a:pt x="627" y="759"/>
                  </a:lnTo>
                  <a:lnTo>
                    <a:pt x="666" y="747"/>
                  </a:lnTo>
                  <a:lnTo>
                    <a:pt x="715" y="716"/>
                  </a:lnTo>
                  <a:lnTo>
                    <a:pt x="745" y="697"/>
                  </a:lnTo>
                  <a:lnTo>
                    <a:pt x="786" y="685"/>
                  </a:lnTo>
                  <a:lnTo>
                    <a:pt x="852" y="676"/>
                  </a:lnTo>
                  <a:lnTo>
                    <a:pt x="876" y="676"/>
                  </a:lnTo>
                  <a:lnTo>
                    <a:pt x="939" y="658"/>
                  </a:lnTo>
                  <a:lnTo>
                    <a:pt x="985" y="647"/>
                  </a:lnTo>
                  <a:lnTo>
                    <a:pt x="1077" y="630"/>
                  </a:lnTo>
                  <a:lnTo>
                    <a:pt x="1116" y="621"/>
                  </a:lnTo>
                  <a:lnTo>
                    <a:pt x="1176" y="613"/>
                  </a:lnTo>
                  <a:lnTo>
                    <a:pt x="1200" y="628"/>
                  </a:lnTo>
                  <a:lnTo>
                    <a:pt x="1270" y="614"/>
                  </a:lnTo>
                  <a:lnTo>
                    <a:pt x="1353" y="593"/>
                  </a:lnTo>
                  <a:lnTo>
                    <a:pt x="1424" y="590"/>
                  </a:lnTo>
                  <a:lnTo>
                    <a:pt x="1461" y="603"/>
                  </a:lnTo>
                  <a:lnTo>
                    <a:pt x="1486" y="615"/>
                  </a:lnTo>
                  <a:lnTo>
                    <a:pt x="1518" y="648"/>
                  </a:lnTo>
                  <a:lnTo>
                    <a:pt x="1565" y="676"/>
                  </a:lnTo>
                  <a:lnTo>
                    <a:pt x="1608" y="694"/>
                  </a:lnTo>
                  <a:lnTo>
                    <a:pt x="1678" y="724"/>
                  </a:lnTo>
                  <a:lnTo>
                    <a:pt x="1725" y="719"/>
                  </a:lnTo>
                  <a:lnTo>
                    <a:pt x="1731" y="0"/>
                  </a:lnTo>
                  <a:lnTo>
                    <a:pt x="1785" y="48"/>
                  </a:lnTo>
                  <a:lnTo>
                    <a:pt x="1814" y="79"/>
                  </a:lnTo>
                  <a:lnTo>
                    <a:pt x="1874" y="121"/>
                  </a:lnTo>
                  <a:lnTo>
                    <a:pt x="1949" y="179"/>
                  </a:lnTo>
                  <a:lnTo>
                    <a:pt x="1973" y="197"/>
                  </a:lnTo>
                  <a:lnTo>
                    <a:pt x="2001" y="233"/>
                  </a:lnTo>
                  <a:lnTo>
                    <a:pt x="2016" y="340"/>
                  </a:lnTo>
                  <a:lnTo>
                    <a:pt x="1977" y="429"/>
                  </a:lnTo>
                  <a:lnTo>
                    <a:pt x="1956" y="516"/>
                  </a:lnTo>
                  <a:lnTo>
                    <a:pt x="1943" y="586"/>
                  </a:lnTo>
                  <a:lnTo>
                    <a:pt x="1907" y="652"/>
                  </a:lnTo>
                  <a:lnTo>
                    <a:pt x="1867" y="697"/>
                  </a:lnTo>
                  <a:lnTo>
                    <a:pt x="1825" y="756"/>
                  </a:lnTo>
                  <a:lnTo>
                    <a:pt x="1767" y="820"/>
                  </a:lnTo>
                  <a:lnTo>
                    <a:pt x="1724" y="882"/>
                  </a:lnTo>
                  <a:lnTo>
                    <a:pt x="1628" y="954"/>
                  </a:lnTo>
                  <a:lnTo>
                    <a:pt x="1583" y="998"/>
                  </a:lnTo>
                  <a:lnTo>
                    <a:pt x="1515" y="1037"/>
                  </a:lnTo>
                  <a:lnTo>
                    <a:pt x="1439" y="1097"/>
                  </a:lnTo>
                  <a:lnTo>
                    <a:pt x="1374" y="1127"/>
                  </a:lnTo>
                  <a:lnTo>
                    <a:pt x="1274" y="1173"/>
                  </a:lnTo>
                  <a:lnTo>
                    <a:pt x="1220" y="1221"/>
                  </a:lnTo>
                  <a:lnTo>
                    <a:pt x="1159" y="1285"/>
                  </a:lnTo>
                  <a:lnTo>
                    <a:pt x="1059" y="1470"/>
                  </a:lnTo>
                  <a:lnTo>
                    <a:pt x="1027" y="1552"/>
                  </a:lnTo>
                  <a:lnTo>
                    <a:pt x="998" y="1633"/>
                  </a:lnTo>
                  <a:lnTo>
                    <a:pt x="993" y="1677"/>
                  </a:lnTo>
                  <a:lnTo>
                    <a:pt x="980" y="1770"/>
                  </a:lnTo>
                  <a:lnTo>
                    <a:pt x="978" y="1843"/>
                  </a:lnTo>
                  <a:lnTo>
                    <a:pt x="961" y="1909"/>
                  </a:lnTo>
                  <a:lnTo>
                    <a:pt x="952" y="1973"/>
                  </a:lnTo>
                  <a:lnTo>
                    <a:pt x="943" y="2066"/>
                  </a:lnTo>
                  <a:lnTo>
                    <a:pt x="935" y="2145"/>
                  </a:lnTo>
                  <a:lnTo>
                    <a:pt x="938" y="2232"/>
                  </a:lnTo>
                  <a:lnTo>
                    <a:pt x="942" y="2642"/>
                  </a:lnTo>
                  <a:lnTo>
                    <a:pt x="922" y="3087"/>
                  </a:lnTo>
                  <a:lnTo>
                    <a:pt x="867" y="3066"/>
                  </a:lnTo>
                  <a:lnTo>
                    <a:pt x="818" y="3097"/>
                  </a:lnTo>
                  <a:lnTo>
                    <a:pt x="780" y="3120"/>
                  </a:lnTo>
                  <a:lnTo>
                    <a:pt x="727" y="3180"/>
                  </a:lnTo>
                  <a:lnTo>
                    <a:pt x="708" y="3236"/>
                  </a:lnTo>
                  <a:lnTo>
                    <a:pt x="673" y="3257"/>
                  </a:lnTo>
                  <a:lnTo>
                    <a:pt x="650" y="3272"/>
                  </a:lnTo>
                  <a:lnTo>
                    <a:pt x="626" y="3293"/>
                  </a:lnTo>
                  <a:lnTo>
                    <a:pt x="601" y="3308"/>
                  </a:lnTo>
                  <a:lnTo>
                    <a:pt x="558" y="3305"/>
                  </a:lnTo>
                  <a:lnTo>
                    <a:pt x="526" y="3296"/>
                  </a:lnTo>
                  <a:lnTo>
                    <a:pt x="498" y="3277"/>
                  </a:lnTo>
                  <a:lnTo>
                    <a:pt x="483" y="3256"/>
                  </a:lnTo>
                  <a:lnTo>
                    <a:pt x="468" y="3247"/>
                  </a:lnTo>
                  <a:lnTo>
                    <a:pt x="442" y="3195"/>
                  </a:lnTo>
                  <a:lnTo>
                    <a:pt x="443" y="3116"/>
                  </a:lnTo>
                  <a:lnTo>
                    <a:pt x="471" y="3078"/>
                  </a:lnTo>
                  <a:lnTo>
                    <a:pt x="458" y="3012"/>
                  </a:lnTo>
                  <a:lnTo>
                    <a:pt x="436" y="2975"/>
                  </a:lnTo>
                  <a:lnTo>
                    <a:pt x="428" y="2888"/>
                  </a:lnTo>
                  <a:lnTo>
                    <a:pt x="423" y="2842"/>
                  </a:lnTo>
                  <a:lnTo>
                    <a:pt x="405" y="2795"/>
                  </a:lnTo>
                  <a:lnTo>
                    <a:pt x="385" y="2728"/>
                  </a:lnTo>
                  <a:lnTo>
                    <a:pt x="369" y="2679"/>
                  </a:lnTo>
                  <a:lnTo>
                    <a:pt x="351" y="2643"/>
                  </a:lnTo>
                  <a:lnTo>
                    <a:pt x="322" y="2618"/>
                  </a:lnTo>
                  <a:lnTo>
                    <a:pt x="294" y="2615"/>
                  </a:lnTo>
                  <a:lnTo>
                    <a:pt x="265" y="2630"/>
                  </a:lnTo>
                  <a:lnTo>
                    <a:pt x="209" y="2663"/>
                  </a:lnTo>
                  <a:lnTo>
                    <a:pt x="166" y="2678"/>
                  </a:lnTo>
                  <a:lnTo>
                    <a:pt x="125" y="2692"/>
                  </a:lnTo>
                  <a:lnTo>
                    <a:pt x="92" y="2687"/>
                  </a:lnTo>
                  <a:lnTo>
                    <a:pt x="86" y="2659"/>
                  </a:lnTo>
                  <a:lnTo>
                    <a:pt x="86" y="2620"/>
                  </a:lnTo>
                  <a:lnTo>
                    <a:pt x="80" y="2589"/>
                  </a:lnTo>
                  <a:lnTo>
                    <a:pt x="77" y="2559"/>
                  </a:lnTo>
                  <a:lnTo>
                    <a:pt x="72" y="2521"/>
                  </a:lnTo>
                  <a:lnTo>
                    <a:pt x="88" y="2483"/>
                  </a:lnTo>
                  <a:lnTo>
                    <a:pt x="102" y="2463"/>
                  </a:lnTo>
                  <a:lnTo>
                    <a:pt x="98" y="2421"/>
                  </a:lnTo>
                  <a:lnTo>
                    <a:pt x="108" y="2364"/>
                  </a:lnTo>
                  <a:lnTo>
                    <a:pt x="106" y="2306"/>
                  </a:lnTo>
                  <a:lnTo>
                    <a:pt x="125" y="2276"/>
                  </a:lnTo>
                  <a:lnTo>
                    <a:pt x="129" y="2195"/>
                  </a:lnTo>
                  <a:lnTo>
                    <a:pt x="123" y="2195"/>
                  </a:lnTo>
                  <a:lnTo>
                    <a:pt x="124" y="2130"/>
                  </a:lnTo>
                  <a:lnTo>
                    <a:pt x="114" y="2077"/>
                  </a:lnTo>
                  <a:lnTo>
                    <a:pt x="79" y="2017"/>
                  </a:lnTo>
                  <a:lnTo>
                    <a:pt x="49" y="1975"/>
                  </a:lnTo>
                  <a:lnTo>
                    <a:pt x="7" y="1910"/>
                  </a:lnTo>
                  <a:close/>
                </a:path>
              </a:pathLst>
            </a:custGeom>
            <a:solidFill>
              <a:srgbClr val="FFFFFF"/>
            </a:solidFill>
            <a:ln w="21590">
              <a:solidFill>
                <a:srgbClr val="000000"/>
              </a:solidFill>
              <a:round/>
              <a:headEnd/>
              <a:tailEnd/>
            </a:ln>
          </p:spPr>
          <p:txBody>
            <a:bodyPr/>
            <a:lstStyle/>
            <a:p>
              <a:endParaRPr lang="en-US"/>
            </a:p>
          </p:txBody>
        </p:sp>
        <p:sp>
          <p:nvSpPr>
            <p:cNvPr id="31886" name="Freeform 10"/>
            <p:cNvSpPr>
              <a:spLocks/>
            </p:cNvSpPr>
            <p:nvPr/>
          </p:nvSpPr>
          <p:spPr bwMode="auto">
            <a:xfrm>
              <a:off x="1326" y="161"/>
              <a:ext cx="1222" cy="2055"/>
            </a:xfrm>
            <a:custGeom>
              <a:avLst/>
              <a:gdLst>
                <a:gd name="T0" fmla="*/ 385 w 1776"/>
                <a:gd name="T1" fmla="*/ 5 h 3837"/>
                <a:gd name="T2" fmla="*/ 841 w 1776"/>
                <a:gd name="T3" fmla="*/ 378 h 3837"/>
                <a:gd name="T4" fmla="*/ 762 w 1776"/>
                <a:gd name="T5" fmla="*/ 435 h 3837"/>
                <a:gd name="T6" fmla="*/ 690 w 1776"/>
                <a:gd name="T7" fmla="*/ 488 h 3837"/>
                <a:gd name="T8" fmla="*/ 638 w 1776"/>
                <a:gd name="T9" fmla="*/ 533 h 3837"/>
                <a:gd name="T10" fmla="*/ 537 w 1776"/>
                <a:gd name="T11" fmla="*/ 628 h 3837"/>
                <a:gd name="T12" fmla="*/ 495 w 1776"/>
                <a:gd name="T13" fmla="*/ 666 h 3837"/>
                <a:gd name="T14" fmla="*/ 468 w 1776"/>
                <a:gd name="T15" fmla="*/ 695 h 3837"/>
                <a:gd name="T16" fmla="*/ 443 w 1776"/>
                <a:gd name="T17" fmla="*/ 724 h 3837"/>
                <a:gd name="T18" fmla="*/ 420 w 1776"/>
                <a:gd name="T19" fmla="*/ 769 h 3837"/>
                <a:gd name="T20" fmla="*/ 405 w 1776"/>
                <a:gd name="T21" fmla="*/ 814 h 3837"/>
                <a:gd name="T22" fmla="*/ 377 w 1776"/>
                <a:gd name="T23" fmla="*/ 882 h 3837"/>
                <a:gd name="T24" fmla="*/ 339 w 1776"/>
                <a:gd name="T25" fmla="*/ 1097 h 3837"/>
                <a:gd name="T26" fmla="*/ 279 w 1776"/>
                <a:gd name="T27" fmla="*/ 1100 h 3837"/>
                <a:gd name="T28" fmla="*/ 236 w 1776"/>
                <a:gd name="T29" fmla="*/ 1098 h 3837"/>
                <a:gd name="T30" fmla="*/ 206 w 1776"/>
                <a:gd name="T31" fmla="*/ 1097 h 3837"/>
                <a:gd name="T32" fmla="*/ 173 w 1776"/>
                <a:gd name="T33" fmla="*/ 1089 h 3837"/>
                <a:gd name="T34" fmla="*/ 147 w 1776"/>
                <a:gd name="T35" fmla="*/ 1073 h 3837"/>
                <a:gd name="T36" fmla="*/ 120 w 1776"/>
                <a:gd name="T37" fmla="*/ 1054 h 3837"/>
                <a:gd name="T38" fmla="*/ 99 w 1776"/>
                <a:gd name="T39" fmla="*/ 1036 h 3837"/>
                <a:gd name="T40" fmla="*/ 52 w 1776"/>
                <a:gd name="T41" fmla="*/ 1027 h 3837"/>
                <a:gd name="T42" fmla="*/ 0 w 1776"/>
                <a:gd name="T43" fmla="*/ 1025 h 3837"/>
                <a:gd name="T44" fmla="*/ 8 w 1776"/>
                <a:gd name="T45" fmla="*/ 780 h 3837"/>
                <a:gd name="T46" fmla="*/ 10 w 1776"/>
                <a:gd name="T47" fmla="*/ 732 h 3837"/>
                <a:gd name="T48" fmla="*/ 19 w 1776"/>
                <a:gd name="T49" fmla="*/ 687 h 3837"/>
                <a:gd name="T50" fmla="*/ 28 w 1776"/>
                <a:gd name="T51" fmla="*/ 647 h 3837"/>
                <a:gd name="T52" fmla="*/ 36 w 1776"/>
                <a:gd name="T53" fmla="*/ 608 h 3837"/>
                <a:gd name="T54" fmla="*/ 65 w 1776"/>
                <a:gd name="T55" fmla="*/ 561 h 3837"/>
                <a:gd name="T56" fmla="*/ 141 w 1776"/>
                <a:gd name="T57" fmla="*/ 490 h 3837"/>
                <a:gd name="T58" fmla="*/ 214 w 1776"/>
                <a:gd name="T59" fmla="*/ 463 h 3837"/>
                <a:gd name="T60" fmla="*/ 281 w 1776"/>
                <a:gd name="T61" fmla="*/ 437 h 3837"/>
                <a:gd name="T62" fmla="*/ 334 w 1776"/>
                <a:gd name="T63" fmla="*/ 413 h 3837"/>
                <a:gd name="T64" fmla="*/ 400 w 1776"/>
                <a:gd name="T65" fmla="*/ 374 h 3837"/>
                <a:gd name="T66" fmla="*/ 447 w 1776"/>
                <a:gd name="T67" fmla="*/ 340 h 3837"/>
                <a:gd name="T68" fmla="*/ 484 w 1776"/>
                <a:gd name="T69" fmla="*/ 307 h 3837"/>
                <a:gd name="T70" fmla="*/ 500 w 1776"/>
                <a:gd name="T71" fmla="*/ 262 h 3837"/>
                <a:gd name="T72" fmla="*/ 511 w 1776"/>
                <a:gd name="T73" fmla="*/ 206 h 3837"/>
                <a:gd name="T74" fmla="*/ 486 w 1776"/>
                <a:gd name="T75" fmla="*/ 191 h 3837"/>
                <a:gd name="T76" fmla="*/ 422 w 1776"/>
                <a:gd name="T77" fmla="*/ 162 h 3837"/>
                <a:gd name="T78" fmla="*/ 383 w 1776"/>
                <a:gd name="T79" fmla="*/ 139 h 38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6"/>
                <a:gd name="T121" fmla="*/ 0 h 3837"/>
                <a:gd name="T122" fmla="*/ 1776 w 1776"/>
                <a:gd name="T123" fmla="*/ 3837 h 38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6" h="3837">
                  <a:moveTo>
                    <a:pt x="809" y="486"/>
                  </a:moveTo>
                  <a:lnTo>
                    <a:pt x="812" y="18"/>
                  </a:lnTo>
                  <a:lnTo>
                    <a:pt x="1767" y="0"/>
                  </a:lnTo>
                  <a:lnTo>
                    <a:pt x="1776" y="1316"/>
                  </a:lnTo>
                  <a:lnTo>
                    <a:pt x="1679" y="1417"/>
                  </a:lnTo>
                  <a:lnTo>
                    <a:pt x="1611" y="1516"/>
                  </a:lnTo>
                  <a:lnTo>
                    <a:pt x="1543" y="1609"/>
                  </a:lnTo>
                  <a:lnTo>
                    <a:pt x="1457" y="1702"/>
                  </a:lnTo>
                  <a:lnTo>
                    <a:pt x="1410" y="1791"/>
                  </a:lnTo>
                  <a:lnTo>
                    <a:pt x="1347" y="1857"/>
                  </a:lnTo>
                  <a:lnTo>
                    <a:pt x="1273" y="1965"/>
                  </a:lnTo>
                  <a:lnTo>
                    <a:pt x="1135" y="2190"/>
                  </a:lnTo>
                  <a:lnTo>
                    <a:pt x="1082" y="2262"/>
                  </a:lnTo>
                  <a:lnTo>
                    <a:pt x="1046" y="2320"/>
                  </a:lnTo>
                  <a:lnTo>
                    <a:pt x="1014" y="2377"/>
                  </a:lnTo>
                  <a:lnTo>
                    <a:pt x="989" y="2421"/>
                  </a:lnTo>
                  <a:lnTo>
                    <a:pt x="945" y="2494"/>
                  </a:lnTo>
                  <a:lnTo>
                    <a:pt x="936" y="2523"/>
                  </a:lnTo>
                  <a:lnTo>
                    <a:pt x="911" y="2590"/>
                  </a:lnTo>
                  <a:lnTo>
                    <a:pt x="886" y="2679"/>
                  </a:lnTo>
                  <a:lnTo>
                    <a:pt x="869" y="2758"/>
                  </a:lnTo>
                  <a:lnTo>
                    <a:pt x="854" y="2839"/>
                  </a:lnTo>
                  <a:lnTo>
                    <a:pt x="831" y="2966"/>
                  </a:lnTo>
                  <a:lnTo>
                    <a:pt x="796" y="3076"/>
                  </a:lnTo>
                  <a:lnTo>
                    <a:pt x="780" y="3266"/>
                  </a:lnTo>
                  <a:lnTo>
                    <a:pt x="717" y="3826"/>
                  </a:lnTo>
                  <a:lnTo>
                    <a:pt x="661" y="3829"/>
                  </a:lnTo>
                  <a:lnTo>
                    <a:pt x="590" y="3834"/>
                  </a:lnTo>
                  <a:lnTo>
                    <a:pt x="550" y="3837"/>
                  </a:lnTo>
                  <a:lnTo>
                    <a:pt x="498" y="3827"/>
                  </a:lnTo>
                  <a:lnTo>
                    <a:pt x="471" y="3827"/>
                  </a:lnTo>
                  <a:lnTo>
                    <a:pt x="434" y="3825"/>
                  </a:lnTo>
                  <a:lnTo>
                    <a:pt x="404" y="3818"/>
                  </a:lnTo>
                  <a:lnTo>
                    <a:pt x="365" y="3797"/>
                  </a:lnTo>
                  <a:lnTo>
                    <a:pt x="344" y="3779"/>
                  </a:lnTo>
                  <a:lnTo>
                    <a:pt x="309" y="3739"/>
                  </a:lnTo>
                  <a:lnTo>
                    <a:pt x="275" y="3705"/>
                  </a:lnTo>
                  <a:lnTo>
                    <a:pt x="253" y="3675"/>
                  </a:lnTo>
                  <a:lnTo>
                    <a:pt x="236" y="3639"/>
                  </a:lnTo>
                  <a:lnTo>
                    <a:pt x="210" y="3611"/>
                  </a:lnTo>
                  <a:lnTo>
                    <a:pt x="166" y="3602"/>
                  </a:lnTo>
                  <a:lnTo>
                    <a:pt x="109" y="3581"/>
                  </a:lnTo>
                  <a:lnTo>
                    <a:pt x="41" y="3575"/>
                  </a:lnTo>
                  <a:lnTo>
                    <a:pt x="0" y="3573"/>
                  </a:lnTo>
                  <a:lnTo>
                    <a:pt x="20" y="3128"/>
                  </a:lnTo>
                  <a:lnTo>
                    <a:pt x="16" y="2718"/>
                  </a:lnTo>
                  <a:lnTo>
                    <a:pt x="13" y="2631"/>
                  </a:lnTo>
                  <a:lnTo>
                    <a:pt x="21" y="2552"/>
                  </a:lnTo>
                  <a:lnTo>
                    <a:pt x="30" y="2459"/>
                  </a:lnTo>
                  <a:lnTo>
                    <a:pt x="39" y="2395"/>
                  </a:lnTo>
                  <a:lnTo>
                    <a:pt x="56" y="2329"/>
                  </a:lnTo>
                  <a:lnTo>
                    <a:pt x="58" y="2256"/>
                  </a:lnTo>
                  <a:lnTo>
                    <a:pt x="71" y="2163"/>
                  </a:lnTo>
                  <a:lnTo>
                    <a:pt x="76" y="2119"/>
                  </a:lnTo>
                  <a:lnTo>
                    <a:pt x="105" y="2038"/>
                  </a:lnTo>
                  <a:lnTo>
                    <a:pt x="137" y="1956"/>
                  </a:lnTo>
                  <a:lnTo>
                    <a:pt x="237" y="1771"/>
                  </a:lnTo>
                  <a:lnTo>
                    <a:pt x="298" y="1707"/>
                  </a:lnTo>
                  <a:lnTo>
                    <a:pt x="352" y="1659"/>
                  </a:lnTo>
                  <a:lnTo>
                    <a:pt x="452" y="1613"/>
                  </a:lnTo>
                  <a:lnTo>
                    <a:pt x="517" y="1583"/>
                  </a:lnTo>
                  <a:lnTo>
                    <a:pt x="593" y="1523"/>
                  </a:lnTo>
                  <a:lnTo>
                    <a:pt x="661" y="1484"/>
                  </a:lnTo>
                  <a:lnTo>
                    <a:pt x="706" y="1440"/>
                  </a:lnTo>
                  <a:lnTo>
                    <a:pt x="802" y="1368"/>
                  </a:lnTo>
                  <a:lnTo>
                    <a:pt x="845" y="1306"/>
                  </a:lnTo>
                  <a:lnTo>
                    <a:pt x="903" y="1242"/>
                  </a:lnTo>
                  <a:lnTo>
                    <a:pt x="945" y="1183"/>
                  </a:lnTo>
                  <a:lnTo>
                    <a:pt x="985" y="1138"/>
                  </a:lnTo>
                  <a:lnTo>
                    <a:pt x="1021" y="1072"/>
                  </a:lnTo>
                  <a:lnTo>
                    <a:pt x="1034" y="1002"/>
                  </a:lnTo>
                  <a:lnTo>
                    <a:pt x="1055" y="915"/>
                  </a:lnTo>
                  <a:lnTo>
                    <a:pt x="1094" y="826"/>
                  </a:lnTo>
                  <a:lnTo>
                    <a:pt x="1079" y="719"/>
                  </a:lnTo>
                  <a:lnTo>
                    <a:pt x="1051" y="683"/>
                  </a:lnTo>
                  <a:lnTo>
                    <a:pt x="1027" y="665"/>
                  </a:lnTo>
                  <a:lnTo>
                    <a:pt x="952" y="607"/>
                  </a:lnTo>
                  <a:lnTo>
                    <a:pt x="892" y="565"/>
                  </a:lnTo>
                  <a:lnTo>
                    <a:pt x="863" y="534"/>
                  </a:lnTo>
                  <a:lnTo>
                    <a:pt x="809" y="486"/>
                  </a:lnTo>
                  <a:close/>
                </a:path>
              </a:pathLst>
            </a:custGeom>
            <a:solidFill>
              <a:srgbClr val="FFFFFF"/>
            </a:solidFill>
            <a:ln w="21590">
              <a:solidFill>
                <a:srgbClr val="000000"/>
              </a:solidFill>
              <a:round/>
              <a:headEnd/>
              <a:tailEnd/>
            </a:ln>
          </p:spPr>
          <p:txBody>
            <a:bodyPr/>
            <a:lstStyle/>
            <a:p>
              <a:endParaRPr lang="en-US"/>
            </a:p>
          </p:txBody>
        </p:sp>
        <p:sp>
          <p:nvSpPr>
            <p:cNvPr id="31887" name="Freeform 11"/>
            <p:cNvSpPr>
              <a:spLocks/>
            </p:cNvSpPr>
            <p:nvPr/>
          </p:nvSpPr>
          <p:spPr bwMode="auto">
            <a:xfrm>
              <a:off x="1819" y="161"/>
              <a:ext cx="1059" cy="2077"/>
            </a:xfrm>
            <a:custGeom>
              <a:avLst/>
              <a:gdLst>
                <a:gd name="T0" fmla="*/ 496 w 1540"/>
                <a:gd name="T1" fmla="*/ 0 h 3877"/>
                <a:gd name="T2" fmla="*/ 692 w 1540"/>
                <a:gd name="T3" fmla="*/ 1 h 3877"/>
                <a:gd name="T4" fmla="*/ 728 w 1540"/>
                <a:gd name="T5" fmla="*/ 985 h 3877"/>
                <a:gd name="T6" fmla="*/ 712 w 1540"/>
                <a:gd name="T7" fmla="*/ 1007 h 3877"/>
                <a:gd name="T8" fmla="*/ 582 w 1540"/>
                <a:gd name="T9" fmla="*/ 994 h 3877"/>
                <a:gd name="T10" fmla="*/ 563 w 1540"/>
                <a:gd name="T11" fmla="*/ 991 h 3877"/>
                <a:gd name="T12" fmla="*/ 547 w 1540"/>
                <a:gd name="T13" fmla="*/ 986 h 3877"/>
                <a:gd name="T14" fmla="*/ 526 w 1540"/>
                <a:gd name="T15" fmla="*/ 983 h 3877"/>
                <a:gd name="T16" fmla="*/ 423 w 1540"/>
                <a:gd name="T17" fmla="*/ 971 h 3877"/>
                <a:gd name="T18" fmla="*/ 391 w 1540"/>
                <a:gd name="T19" fmla="*/ 970 h 3877"/>
                <a:gd name="T20" fmla="*/ 373 w 1540"/>
                <a:gd name="T21" fmla="*/ 971 h 3877"/>
                <a:gd name="T22" fmla="*/ 352 w 1540"/>
                <a:gd name="T23" fmla="*/ 973 h 3877"/>
                <a:gd name="T24" fmla="*/ 246 w 1540"/>
                <a:gd name="T25" fmla="*/ 999 h 3877"/>
                <a:gd name="T26" fmla="*/ 237 w 1540"/>
                <a:gd name="T27" fmla="*/ 1004 h 3877"/>
                <a:gd name="T28" fmla="*/ 228 w 1540"/>
                <a:gd name="T29" fmla="*/ 1013 h 3877"/>
                <a:gd name="T30" fmla="*/ 219 w 1540"/>
                <a:gd name="T31" fmla="*/ 1022 h 3877"/>
                <a:gd name="T32" fmla="*/ 215 w 1540"/>
                <a:gd name="T33" fmla="*/ 1026 h 3877"/>
                <a:gd name="T34" fmla="*/ 151 w 1540"/>
                <a:gd name="T35" fmla="*/ 1113 h 3877"/>
                <a:gd name="T36" fmla="*/ 128 w 1540"/>
                <a:gd name="T37" fmla="*/ 1113 h 3877"/>
                <a:gd name="T38" fmla="*/ 111 w 1540"/>
                <a:gd name="T39" fmla="*/ 1109 h 3877"/>
                <a:gd name="T40" fmla="*/ 89 w 1540"/>
                <a:gd name="T41" fmla="*/ 1104 h 3877"/>
                <a:gd name="T42" fmla="*/ 74 w 1540"/>
                <a:gd name="T43" fmla="*/ 1098 h 3877"/>
                <a:gd name="T44" fmla="*/ 45 w 1540"/>
                <a:gd name="T45" fmla="*/ 1095 h 3877"/>
                <a:gd name="T46" fmla="*/ 0 w 1540"/>
                <a:gd name="T47" fmla="*/ 1098 h 3877"/>
                <a:gd name="T48" fmla="*/ 30 w 1540"/>
                <a:gd name="T49" fmla="*/ 938 h 3877"/>
                <a:gd name="T50" fmla="*/ 37 w 1540"/>
                <a:gd name="T51" fmla="*/ 883 h 3877"/>
                <a:gd name="T52" fmla="*/ 54 w 1540"/>
                <a:gd name="T53" fmla="*/ 851 h 3877"/>
                <a:gd name="T54" fmla="*/ 65 w 1540"/>
                <a:gd name="T55" fmla="*/ 815 h 3877"/>
                <a:gd name="T56" fmla="*/ 72 w 1540"/>
                <a:gd name="T57" fmla="*/ 792 h 3877"/>
                <a:gd name="T58" fmla="*/ 80 w 1540"/>
                <a:gd name="T59" fmla="*/ 769 h 3877"/>
                <a:gd name="T60" fmla="*/ 91 w 1540"/>
                <a:gd name="T61" fmla="*/ 744 h 3877"/>
                <a:gd name="T62" fmla="*/ 104 w 1540"/>
                <a:gd name="T63" fmla="*/ 724 h 3877"/>
                <a:gd name="T64" fmla="*/ 108 w 1540"/>
                <a:gd name="T65" fmla="*/ 716 h 3877"/>
                <a:gd name="T66" fmla="*/ 129 w 1540"/>
                <a:gd name="T67" fmla="*/ 695 h 3877"/>
                <a:gd name="T68" fmla="*/ 140 w 1540"/>
                <a:gd name="T69" fmla="*/ 682 h 3877"/>
                <a:gd name="T70" fmla="*/ 155 w 1540"/>
                <a:gd name="T71" fmla="*/ 666 h 3877"/>
                <a:gd name="T72" fmla="*/ 173 w 1540"/>
                <a:gd name="T73" fmla="*/ 649 h 3877"/>
                <a:gd name="T74" fmla="*/ 197 w 1540"/>
                <a:gd name="T75" fmla="*/ 628 h 3877"/>
                <a:gd name="T76" fmla="*/ 263 w 1540"/>
                <a:gd name="T77" fmla="*/ 564 h 3877"/>
                <a:gd name="T78" fmla="*/ 298 w 1540"/>
                <a:gd name="T79" fmla="*/ 533 h 3877"/>
                <a:gd name="T80" fmla="*/ 328 w 1540"/>
                <a:gd name="T81" fmla="*/ 514 h 3877"/>
                <a:gd name="T82" fmla="*/ 350 w 1540"/>
                <a:gd name="T83" fmla="*/ 489 h 3877"/>
                <a:gd name="T84" fmla="*/ 391 w 1540"/>
                <a:gd name="T85" fmla="*/ 462 h 3877"/>
                <a:gd name="T86" fmla="*/ 423 w 1540"/>
                <a:gd name="T87" fmla="*/ 435 h 3877"/>
                <a:gd name="T88" fmla="*/ 455 w 1540"/>
                <a:gd name="T89" fmla="*/ 407 h 3877"/>
                <a:gd name="T90" fmla="*/ 501 w 1540"/>
                <a:gd name="T91" fmla="*/ 378 h 3877"/>
                <a:gd name="T92" fmla="*/ 496 w 1540"/>
                <a:gd name="T93" fmla="*/ 0 h 38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0"/>
                <a:gd name="T142" fmla="*/ 0 h 3877"/>
                <a:gd name="T143" fmla="*/ 1540 w 1540"/>
                <a:gd name="T144" fmla="*/ 3877 h 38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0" h="3877">
                  <a:moveTo>
                    <a:pt x="1050" y="0"/>
                  </a:moveTo>
                  <a:lnTo>
                    <a:pt x="1464" y="2"/>
                  </a:lnTo>
                  <a:lnTo>
                    <a:pt x="1540" y="3432"/>
                  </a:lnTo>
                  <a:lnTo>
                    <a:pt x="1507" y="3510"/>
                  </a:lnTo>
                  <a:lnTo>
                    <a:pt x="1230" y="3463"/>
                  </a:lnTo>
                  <a:lnTo>
                    <a:pt x="1189" y="3451"/>
                  </a:lnTo>
                  <a:lnTo>
                    <a:pt x="1156" y="3435"/>
                  </a:lnTo>
                  <a:lnTo>
                    <a:pt x="1112" y="3423"/>
                  </a:lnTo>
                  <a:lnTo>
                    <a:pt x="895" y="3385"/>
                  </a:lnTo>
                  <a:lnTo>
                    <a:pt x="827" y="3381"/>
                  </a:lnTo>
                  <a:lnTo>
                    <a:pt x="789" y="3383"/>
                  </a:lnTo>
                  <a:lnTo>
                    <a:pt x="745" y="3390"/>
                  </a:lnTo>
                  <a:lnTo>
                    <a:pt x="521" y="3481"/>
                  </a:lnTo>
                  <a:lnTo>
                    <a:pt x="502" y="3499"/>
                  </a:lnTo>
                  <a:lnTo>
                    <a:pt x="483" y="3530"/>
                  </a:lnTo>
                  <a:lnTo>
                    <a:pt x="463" y="3559"/>
                  </a:lnTo>
                  <a:lnTo>
                    <a:pt x="455" y="3577"/>
                  </a:lnTo>
                  <a:lnTo>
                    <a:pt x="318" y="3877"/>
                  </a:lnTo>
                  <a:lnTo>
                    <a:pt x="271" y="3877"/>
                  </a:lnTo>
                  <a:lnTo>
                    <a:pt x="236" y="3865"/>
                  </a:lnTo>
                  <a:lnTo>
                    <a:pt x="187" y="3846"/>
                  </a:lnTo>
                  <a:lnTo>
                    <a:pt x="156" y="3827"/>
                  </a:lnTo>
                  <a:lnTo>
                    <a:pt x="94" y="3816"/>
                  </a:lnTo>
                  <a:lnTo>
                    <a:pt x="0" y="3826"/>
                  </a:lnTo>
                  <a:lnTo>
                    <a:pt x="63" y="3266"/>
                  </a:lnTo>
                  <a:lnTo>
                    <a:pt x="79" y="3076"/>
                  </a:lnTo>
                  <a:lnTo>
                    <a:pt x="114" y="2966"/>
                  </a:lnTo>
                  <a:lnTo>
                    <a:pt x="137" y="2839"/>
                  </a:lnTo>
                  <a:lnTo>
                    <a:pt x="152" y="2758"/>
                  </a:lnTo>
                  <a:lnTo>
                    <a:pt x="169" y="2679"/>
                  </a:lnTo>
                  <a:lnTo>
                    <a:pt x="194" y="2590"/>
                  </a:lnTo>
                  <a:lnTo>
                    <a:pt x="219" y="2523"/>
                  </a:lnTo>
                  <a:lnTo>
                    <a:pt x="228" y="2494"/>
                  </a:lnTo>
                  <a:lnTo>
                    <a:pt x="272" y="2421"/>
                  </a:lnTo>
                  <a:lnTo>
                    <a:pt x="297" y="2377"/>
                  </a:lnTo>
                  <a:lnTo>
                    <a:pt x="329" y="2320"/>
                  </a:lnTo>
                  <a:lnTo>
                    <a:pt x="365" y="2262"/>
                  </a:lnTo>
                  <a:lnTo>
                    <a:pt x="418" y="2190"/>
                  </a:lnTo>
                  <a:lnTo>
                    <a:pt x="556" y="1965"/>
                  </a:lnTo>
                  <a:lnTo>
                    <a:pt x="630" y="1857"/>
                  </a:lnTo>
                  <a:lnTo>
                    <a:pt x="693" y="1791"/>
                  </a:lnTo>
                  <a:lnTo>
                    <a:pt x="740" y="1702"/>
                  </a:lnTo>
                  <a:lnTo>
                    <a:pt x="826" y="1609"/>
                  </a:lnTo>
                  <a:lnTo>
                    <a:pt x="894" y="1516"/>
                  </a:lnTo>
                  <a:lnTo>
                    <a:pt x="962" y="1417"/>
                  </a:lnTo>
                  <a:lnTo>
                    <a:pt x="1059" y="1316"/>
                  </a:lnTo>
                  <a:lnTo>
                    <a:pt x="1050" y="0"/>
                  </a:lnTo>
                  <a:close/>
                </a:path>
              </a:pathLst>
            </a:custGeom>
            <a:solidFill>
              <a:srgbClr val="FFFFFF"/>
            </a:solidFill>
            <a:ln w="21590">
              <a:solidFill>
                <a:srgbClr val="000000"/>
              </a:solidFill>
              <a:round/>
              <a:headEnd/>
              <a:tailEnd/>
            </a:ln>
          </p:spPr>
          <p:txBody>
            <a:bodyPr/>
            <a:lstStyle/>
            <a:p>
              <a:endParaRPr lang="en-US"/>
            </a:p>
          </p:txBody>
        </p:sp>
        <p:sp>
          <p:nvSpPr>
            <p:cNvPr id="31888" name="Freeform 12"/>
            <p:cNvSpPr>
              <a:spLocks/>
            </p:cNvSpPr>
            <p:nvPr/>
          </p:nvSpPr>
          <p:spPr bwMode="auto">
            <a:xfrm>
              <a:off x="2826" y="162"/>
              <a:ext cx="1468" cy="1837"/>
            </a:xfrm>
            <a:custGeom>
              <a:avLst/>
              <a:gdLst>
                <a:gd name="T0" fmla="*/ 0 w 2134"/>
                <a:gd name="T1" fmla="*/ 0 h 3430"/>
                <a:gd name="T2" fmla="*/ 949 w 2134"/>
                <a:gd name="T3" fmla="*/ 1 h 3430"/>
                <a:gd name="T4" fmla="*/ 923 w 2134"/>
                <a:gd name="T5" fmla="*/ 29 h 3430"/>
                <a:gd name="T6" fmla="*/ 900 w 2134"/>
                <a:gd name="T7" fmla="*/ 48 h 3430"/>
                <a:gd name="T8" fmla="*/ 886 w 2134"/>
                <a:gd name="T9" fmla="*/ 69 h 3430"/>
                <a:gd name="T10" fmla="*/ 872 w 2134"/>
                <a:gd name="T11" fmla="*/ 89 h 3430"/>
                <a:gd name="T12" fmla="*/ 865 w 2134"/>
                <a:gd name="T13" fmla="*/ 114 h 3430"/>
                <a:gd name="T14" fmla="*/ 871 w 2134"/>
                <a:gd name="T15" fmla="*/ 139 h 3430"/>
                <a:gd name="T16" fmla="*/ 878 w 2134"/>
                <a:gd name="T17" fmla="*/ 171 h 3430"/>
                <a:gd name="T18" fmla="*/ 888 w 2134"/>
                <a:gd name="T19" fmla="*/ 209 h 3430"/>
                <a:gd name="T20" fmla="*/ 896 w 2134"/>
                <a:gd name="T21" fmla="*/ 247 h 3430"/>
                <a:gd name="T22" fmla="*/ 1010 w 2134"/>
                <a:gd name="T23" fmla="*/ 760 h 3430"/>
                <a:gd name="T24" fmla="*/ 951 w 2134"/>
                <a:gd name="T25" fmla="*/ 828 h 3430"/>
                <a:gd name="T26" fmla="*/ 817 w 2134"/>
                <a:gd name="T27" fmla="*/ 802 h 3430"/>
                <a:gd name="T28" fmla="*/ 803 w 2134"/>
                <a:gd name="T29" fmla="*/ 798 h 3430"/>
                <a:gd name="T30" fmla="*/ 789 w 2134"/>
                <a:gd name="T31" fmla="*/ 794 h 3430"/>
                <a:gd name="T32" fmla="*/ 781 w 2134"/>
                <a:gd name="T33" fmla="*/ 789 h 3430"/>
                <a:gd name="T34" fmla="*/ 768 w 2134"/>
                <a:gd name="T35" fmla="*/ 787 h 3430"/>
                <a:gd name="T36" fmla="*/ 745 w 2134"/>
                <a:gd name="T37" fmla="*/ 784 h 3430"/>
                <a:gd name="T38" fmla="*/ 729 w 2134"/>
                <a:gd name="T39" fmla="*/ 781 h 3430"/>
                <a:gd name="T40" fmla="*/ 719 w 2134"/>
                <a:gd name="T41" fmla="*/ 781 h 3430"/>
                <a:gd name="T42" fmla="*/ 560 w 2134"/>
                <a:gd name="T43" fmla="*/ 803 h 3430"/>
                <a:gd name="T44" fmla="*/ 532 w 2134"/>
                <a:gd name="T45" fmla="*/ 814 h 3430"/>
                <a:gd name="T46" fmla="*/ 500 w 2134"/>
                <a:gd name="T47" fmla="*/ 815 h 3430"/>
                <a:gd name="T48" fmla="*/ 330 w 2134"/>
                <a:gd name="T49" fmla="*/ 833 h 3430"/>
                <a:gd name="T50" fmla="*/ 317 w 2134"/>
                <a:gd name="T51" fmla="*/ 837 h 3430"/>
                <a:gd name="T52" fmla="*/ 302 w 2134"/>
                <a:gd name="T53" fmla="*/ 840 h 3430"/>
                <a:gd name="T54" fmla="*/ 36 w 2134"/>
                <a:gd name="T55" fmla="*/ 984 h 3430"/>
                <a:gd name="T56" fmla="*/ 0 w 2134"/>
                <a:gd name="T57" fmla="*/ 0 h 3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4"/>
                <a:gd name="T88" fmla="*/ 0 h 3430"/>
                <a:gd name="T89" fmla="*/ 2134 w 2134"/>
                <a:gd name="T90" fmla="*/ 3430 h 34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4" h="3430">
                  <a:moveTo>
                    <a:pt x="0" y="0"/>
                  </a:moveTo>
                  <a:lnTo>
                    <a:pt x="2006" y="4"/>
                  </a:lnTo>
                  <a:lnTo>
                    <a:pt x="1951" y="100"/>
                  </a:lnTo>
                  <a:lnTo>
                    <a:pt x="1901" y="166"/>
                  </a:lnTo>
                  <a:lnTo>
                    <a:pt x="1873" y="241"/>
                  </a:lnTo>
                  <a:lnTo>
                    <a:pt x="1843" y="311"/>
                  </a:lnTo>
                  <a:lnTo>
                    <a:pt x="1829" y="396"/>
                  </a:lnTo>
                  <a:lnTo>
                    <a:pt x="1841" y="485"/>
                  </a:lnTo>
                  <a:lnTo>
                    <a:pt x="1857" y="597"/>
                  </a:lnTo>
                  <a:lnTo>
                    <a:pt x="1877" y="730"/>
                  </a:lnTo>
                  <a:lnTo>
                    <a:pt x="1893" y="863"/>
                  </a:lnTo>
                  <a:lnTo>
                    <a:pt x="2134" y="2649"/>
                  </a:lnTo>
                  <a:lnTo>
                    <a:pt x="2009" y="2886"/>
                  </a:lnTo>
                  <a:lnTo>
                    <a:pt x="1727" y="2797"/>
                  </a:lnTo>
                  <a:lnTo>
                    <a:pt x="1698" y="2783"/>
                  </a:lnTo>
                  <a:lnTo>
                    <a:pt x="1667" y="2768"/>
                  </a:lnTo>
                  <a:lnTo>
                    <a:pt x="1652" y="2753"/>
                  </a:lnTo>
                  <a:lnTo>
                    <a:pt x="1622" y="2743"/>
                  </a:lnTo>
                  <a:lnTo>
                    <a:pt x="1575" y="2734"/>
                  </a:lnTo>
                  <a:lnTo>
                    <a:pt x="1541" y="2725"/>
                  </a:lnTo>
                  <a:lnTo>
                    <a:pt x="1519" y="2723"/>
                  </a:lnTo>
                  <a:lnTo>
                    <a:pt x="1183" y="2800"/>
                  </a:lnTo>
                  <a:lnTo>
                    <a:pt x="1123" y="2836"/>
                  </a:lnTo>
                  <a:lnTo>
                    <a:pt x="1057" y="2841"/>
                  </a:lnTo>
                  <a:lnTo>
                    <a:pt x="696" y="2906"/>
                  </a:lnTo>
                  <a:lnTo>
                    <a:pt x="670" y="2917"/>
                  </a:lnTo>
                  <a:lnTo>
                    <a:pt x="638" y="2928"/>
                  </a:lnTo>
                  <a:lnTo>
                    <a:pt x="76" y="3430"/>
                  </a:lnTo>
                  <a:lnTo>
                    <a:pt x="0" y="0"/>
                  </a:lnTo>
                  <a:close/>
                </a:path>
              </a:pathLst>
            </a:custGeom>
            <a:solidFill>
              <a:srgbClr val="FFFFFF"/>
            </a:solidFill>
            <a:ln w="21590">
              <a:solidFill>
                <a:srgbClr val="000000"/>
              </a:solidFill>
              <a:round/>
              <a:headEnd/>
              <a:tailEnd/>
            </a:ln>
          </p:spPr>
          <p:txBody>
            <a:bodyPr/>
            <a:lstStyle/>
            <a:p>
              <a:endParaRPr lang="en-US"/>
            </a:p>
          </p:txBody>
        </p:sp>
        <p:sp>
          <p:nvSpPr>
            <p:cNvPr id="31889" name="Freeform 13"/>
            <p:cNvSpPr>
              <a:spLocks/>
            </p:cNvSpPr>
            <p:nvPr/>
          </p:nvSpPr>
          <p:spPr bwMode="auto">
            <a:xfrm>
              <a:off x="2850" y="1621"/>
              <a:ext cx="1358" cy="790"/>
            </a:xfrm>
            <a:custGeom>
              <a:avLst/>
              <a:gdLst>
                <a:gd name="T0" fmla="*/ 920 w 1974"/>
                <a:gd name="T1" fmla="*/ 66 h 1475"/>
                <a:gd name="T2" fmla="*/ 914 w 1974"/>
                <a:gd name="T3" fmla="*/ 93 h 1475"/>
                <a:gd name="T4" fmla="*/ 926 w 1974"/>
                <a:gd name="T5" fmla="*/ 116 h 1475"/>
                <a:gd name="T6" fmla="*/ 922 w 1974"/>
                <a:gd name="T7" fmla="*/ 136 h 1475"/>
                <a:gd name="T8" fmla="*/ 906 w 1974"/>
                <a:gd name="T9" fmla="*/ 160 h 1475"/>
                <a:gd name="T10" fmla="*/ 806 w 1974"/>
                <a:gd name="T11" fmla="*/ 252 h 1475"/>
                <a:gd name="T12" fmla="*/ 765 w 1974"/>
                <a:gd name="T13" fmla="*/ 270 h 1475"/>
                <a:gd name="T14" fmla="*/ 700 w 1974"/>
                <a:gd name="T15" fmla="*/ 298 h 1475"/>
                <a:gd name="T16" fmla="*/ 659 w 1974"/>
                <a:gd name="T17" fmla="*/ 323 h 1475"/>
                <a:gd name="T18" fmla="*/ 605 w 1974"/>
                <a:gd name="T19" fmla="*/ 359 h 1475"/>
                <a:gd name="T20" fmla="*/ 564 w 1974"/>
                <a:gd name="T21" fmla="*/ 389 h 1475"/>
                <a:gd name="T22" fmla="*/ 493 w 1974"/>
                <a:gd name="T23" fmla="*/ 392 h 1475"/>
                <a:gd name="T24" fmla="*/ 450 w 1974"/>
                <a:gd name="T25" fmla="*/ 385 h 1475"/>
                <a:gd name="T26" fmla="*/ 425 w 1974"/>
                <a:gd name="T27" fmla="*/ 393 h 1475"/>
                <a:gd name="T28" fmla="*/ 416 w 1974"/>
                <a:gd name="T29" fmla="*/ 409 h 1475"/>
                <a:gd name="T30" fmla="*/ 385 w 1974"/>
                <a:gd name="T31" fmla="*/ 410 h 1475"/>
                <a:gd name="T32" fmla="*/ 360 w 1974"/>
                <a:gd name="T33" fmla="*/ 418 h 1475"/>
                <a:gd name="T34" fmla="*/ 345 w 1974"/>
                <a:gd name="T35" fmla="*/ 423 h 1475"/>
                <a:gd name="T36" fmla="*/ 309 w 1974"/>
                <a:gd name="T37" fmla="*/ 409 h 1475"/>
                <a:gd name="T38" fmla="*/ 310 w 1974"/>
                <a:gd name="T39" fmla="*/ 389 h 1475"/>
                <a:gd name="T40" fmla="*/ 314 w 1974"/>
                <a:gd name="T41" fmla="*/ 375 h 1475"/>
                <a:gd name="T42" fmla="*/ 305 w 1974"/>
                <a:gd name="T43" fmla="*/ 355 h 1475"/>
                <a:gd name="T44" fmla="*/ 289 w 1974"/>
                <a:gd name="T45" fmla="*/ 332 h 1475"/>
                <a:gd name="T46" fmla="*/ 272 w 1974"/>
                <a:gd name="T47" fmla="*/ 312 h 1475"/>
                <a:gd name="T48" fmla="*/ 216 w 1974"/>
                <a:gd name="T49" fmla="*/ 296 h 1475"/>
                <a:gd name="T50" fmla="*/ 197 w 1974"/>
                <a:gd name="T51" fmla="*/ 284 h 1475"/>
                <a:gd name="T52" fmla="*/ 175 w 1974"/>
                <a:gd name="T53" fmla="*/ 268 h 1475"/>
                <a:gd name="T54" fmla="*/ 134 w 1974"/>
                <a:gd name="T55" fmla="*/ 262 h 1475"/>
                <a:gd name="T56" fmla="*/ 105 w 1974"/>
                <a:gd name="T57" fmla="*/ 265 h 1475"/>
                <a:gd name="T58" fmla="*/ 4 w 1974"/>
                <a:gd name="T59" fmla="*/ 225 h 1475"/>
                <a:gd name="T60" fmla="*/ 285 w 1974"/>
                <a:gd name="T61" fmla="*/ 59 h 1475"/>
                <a:gd name="T62" fmla="*/ 313 w 1974"/>
                <a:gd name="T63" fmla="*/ 52 h 1475"/>
                <a:gd name="T64" fmla="*/ 515 w 1974"/>
                <a:gd name="T65" fmla="*/ 33 h 1475"/>
                <a:gd name="T66" fmla="*/ 702 w 1974"/>
                <a:gd name="T67" fmla="*/ 0 h 1475"/>
                <a:gd name="T68" fmla="*/ 729 w 1974"/>
                <a:gd name="T69" fmla="*/ 3 h 1475"/>
                <a:gd name="T70" fmla="*/ 765 w 1974"/>
                <a:gd name="T71" fmla="*/ 9 h 1475"/>
                <a:gd name="T72" fmla="*/ 787 w 1974"/>
                <a:gd name="T73" fmla="*/ 17 h 1475"/>
                <a:gd name="T74" fmla="*/ 934 w 1974"/>
                <a:gd name="T75" fmla="*/ 47 h 14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4"/>
                <a:gd name="T115" fmla="*/ 0 h 1475"/>
                <a:gd name="T116" fmla="*/ 1974 w 1974"/>
                <a:gd name="T117" fmla="*/ 1475 h 14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4" h="1475">
                  <a:moveTo>
                    <a:pt x="1974" y="163"/>
                  </a:moveTo>
                  <a:lnTo>
                    <a:pt x="1945" y="232"/>
                  </a:lnTo>
                  <a:lnTo>
                    <a:pt x="1932" y="283"/>
                  </a:lnTo>
                  <a:lnTo>
                    <a:pt x="1932" y="325"/>
                  </a:lnTo>
                  <a:lnTo>
                    <a:pt x="1946" y="376"/>
                  </a:lnTo>
                  <a:lnTo>
                    <a:pt x="1956" y="404"/>
                  </a:lnTo>
                  <a:lnTo>
                    <a:pt x="1972" y="440"/>
                  </a:lnTo>
                  <a:lnTo>
                    <a:pt x="1948" y="473"/>
                  </a:lnTo>
                  <a:lnTo>
                    <a:pt x="1929" y="515"/>
                  </a:lnTo>
                  <a:lnTo>
                    <a:pt x="1914" y="557"/>
                  </a:lnTo>
                  <a:lnTo>
                    <a:pt x="1889" y="583"/>
                  </a:lnTo>
                  <a:lnTo>
                    <a:pt x="1703" y="877"/>
                  </a:lnTo>
                  <a:lnTo>
                    <a:pt x="1666" y="910"/>
                  </a:lnTo>
                  <a:lnTo>
                    <a:pt x="1617" y="943"/>
                  </a:lnTo>
                  <a:lnTo>
                    <a:pt x="1540" y="988"/>
                  </a:lnTo>
                  <a:lnTo>
                    <a:pt x="1480" y="1039"/>
                  </a:lnTo>
                  <a:lnTo>
                    <a:pt x="1425" y="1080"/>
                  </a:lnTo>
                  <a:lnTo>
                    <a:pt x="1392" y="1125"/>
                  </a:lnTo>
                  <a:lnTo>
                    <a:pt x="1327" y="1207"/>
                  </a:lnTo>
                  <a:lnTo>
                    <a:pt x="1278" y="1251"/>
                  </a:lnTo>
                  <a:lnTo>
                    <a:pt x="1236" y="1299"/>
                  </a:lnTo>
                  <a:lnTo>
                    <a:pt x="1192" y="1358"/>
                  </a:lnTo>
                  <a:lnTo>
                    <a:pt x="1095" y="1370"/>
                  </a:lnTo>
                  <a:lnTo>
                    <a:pt x="1042" y="1364"/>
                  </a:lnTo>
                  <a:lnTo>
                    <a:pt x="989" y="1355"/>
                  </a:lnTo>
                  <a:lnTo>
                    <a:pt x="950" y="1342"/>
                  </a:lnTo>
                  <a:lnTo>
                    <a:pt x="923" y="1339"/>
                  </a:lnTo>
                  <a:lnTo>
                    <a:pt x="899" y="1369"/>
                  </a:lnTo>
                  <a:lnTo>
                    <a:pt x="898" y="1395"/>
                  </a:lnTo>
                  <a:lnTo>
                    <a:pt x="879" y="1425"/>
                  </a:lnTo>
                  <a:lnTo>
                    <a:pt x="836" y="1425"/>
                  </a:lnTo>
                  <a:lnTo>
                    <a:pt x="812" y="1428"/>
                  </a:lnTo>
                  <a:lnTo>
                    <a:pt x="780" y="1438"/>
                  </a:lnTo>
                  <a:lnTo>
                    <a:pt x="761" y="1458"/>
                  </a:lnTo>
                  <a:lnTo>
                    <a:pt x="750" y="1471"/>
                  </a:lnTo>
                  <a:lnTo>
                    <a:pt x="729" y="1475"/>
                  </a:lnTo>
                  <a:lnTo>
                    <a:pt x="696" y="1457"/>
                  </a:lnTo>
                  <a:lnTo>
                    <a:pt x="653" y="1424"/>
                  </a:lnTo>
                  <a:lnTo>
                    <a:pt x="650" y="1391"/>
                  </a:lnTo>
                  <a:lnTo>
                    <a:pt x="656" y="1357"/>
                  </a:lnTo>
                  <a:lnTo>
                    <a:pt x="660" y="1333"/>
                  </a:lnTo>
                  <a:lnTo>
                    <a:pt x="665" y="1307"/>
                  </a:lnTo>
                  <a:lnTo>
                    <a:pt x="648" y="1264"/>
                  </a:lnTo>
                  <a:lnTo>
                    <a:pt x="644" y="1237"/>
                  </a:lnTo>
                  <a:lnTo>
                    <a:pt x="630" y="1200"/>
                  </a:lnTo>
                  <a:lnTo>
                    <a:pt x="611" y="1155"/>
                  </a:lnTo>
                  <a:lnTo>
                    <a:pt x="598" y="1116"/>
                  </a:lnTo>
                  <a:lnTo>
                    <a:pt x="574" y="1088"/>
                  </a:lnTo>
                  <a:lnTo>
                    <a:pt x="537" y="1049"/>
                  </a:lnTo>
                  <a:lnTo>
                    <a:pt x="457" y="1033"/>
                  </a:lnTo>
                  <a:lnTo>
                    <a:pt x="432" y="1027"/>
                  </a:lnTo>
                  <a:lnTo>
                    <a:pt x="416" y="991"/>
                  </a:lnTo>
                  <a:lnTo>
                    <a:pt x="395" y="960"/>
                  </a:lnTo>
                  <a:lnTo>
                    <a:pt x="371" y="933"/>
                  </a:lnTo>
                  <a:lnTo>
                    <a:pt x="333" y="923"/>
                  </a:lnTo>
                  <a:lnTo>
                    <a:pt x="283" y="914"/>
                  </a:lnTo>
                  <a:lnTo>
                    <a:pt x="249" y="914"/>
                  </a:lnTo>
                  <a:lnTo>
                    <a:pt x="221" y="923"/>
                  </a:lnTo>
                  <a:lnTo>
                    <a:pt x="0" y="925"/>
                  </a:lnTo>
                  <a:lnTo>
                    <a:pt x="8" y="785"/>
                  </a:lnTo>
                  <a:lnTo>
                    <a:pt x="41" y="707"/>
                  </a:lnTo>
                  <a:lnTo>
                    <a:pt x="603" y="205"/>
                  </a:lnTo>
                  <a:lnTo>
                    <a:pt x="635" y="194"/>
                  </a:lnTo>
                  <a:lnTo>
                    <a:pt x="661" y="183"/>
                  </a:lnTo>
                  <a:lnTo>
                    <a:pt x="1022" y="118"/>
                  </a:lnTo>
                  <a:lnTo>
                    <a:pt x="1088" y="113"/>
                  </a:lnTo>
                  <a:lnTo>
                    <a:pt x="1148" y="77"/>
                  </a:lnTo>
                  <a:lnTo>
                    <a:pt x="1484" y="0"/>
                  </a:lnTo>
                  <a:lnTo>
                    <a:pt x="1506" y="2"/>
                  </a:lnTo>
                  <a:lnTo>
                    <a:pt x="1540" y="11"/>
                  </a:lnTo>
                  <a:lnTo>
                    <a:pt x="1587" y="20"/>
                  </a:lnTo>
                  <a:lnTo>
                    <a:pt x="1617" y="30"/>
                  </a:lnTo>
                  <a:lnTo>
                    <a:pt x="1632" y="45"/>
                  </a:lnTo>
                  <a:lnTo>
                    <a:pt x="1663" y="60"/>
                  </a:lnTo>
                  <a:lnTo>
                    <a:pt x="1692" y="74"/>
                  </a:lnTo>
                  <a:lnTo>
                    <a:pt x="1974" y="163"/>
                  </a:lnTo>
                  <a:close/>
                </a:path>
              </a:pathLst>
            </a:custGeom>
            <a:solidFill>
              <a:srgbClr val="FFFFFF"/>
            </a:solidFill>
            <a:ln w="21590">
              <a:solidFill>
                <a:srgbClr val="000000"/>
              </a:solidFill>
              <a:round/>
              <a:headEnd/>
              <a:tailEnd/>
            </a:ln>
          </p:spPr>
          <p:txBody>
            <a:bodyPr/>
            <a:lstStyle/>
            <a:p>
              <a:endParaRPr lang="en-US"/>
            </a:p>
          </p:txBody>
        </p:sp>
        <p:sp>
          <p:nvSpPr>
            <p:cNvPr id="31890" name="Freeform 14"/>
            <p:cNvSpPr>
              <a:spLocks/>
            </p:cNvSpPr>
            <p:nvPr/>
          </p:nvSpPr>
          <p:spPr bwMode="auto">
            <a:xfrm>
              <a:off x="3002" y="2110"/>
              <a:ext cx="1067" cy="783"/>
            </a:xfrm>
            <a:custGeom>
              <a:avLst/>
              <a:gdLst>
                <a:gd name="T0" fmla="*/ 13 w 1552"/>
                <a:gd name="T1" fmla="*/ 0 h 1461"/>
                <a:gd name="T2" fmla="*/ 53 w 1552"/>
                <a:gd name="T3" fmla="*/ 3 h 1461"/>
                <a:gd name="T4" fmla="*/ 82 w 1552"/>
                <a:gd name="T5" fmla="*/ 13 h 1461"/>
                <a:gd name="T6" fmla="*/ 100 w 1552"/>
                <a:gd name="T7" fmla="*/ 33 h 1461"/>
                <a:gd name="T8" fmla="*/ 149 w 1552"/>
                <a:gd name="T9" fmla="*/ 39 h 1461"/>
                <a:gd name="T10" fmla="*/ 178 w 1552"/>
                <a:gd name="T11" fmla="*/ 58 h 1461"/>
                <a:gd name="T12" fmla="*/ 193 w 1552"/>
                <a:gd name="T13" fmla="*/ 82 h 1461"/>
                <a:gd name="T14" fmla="*/ 202 w 1552"/>
                <a:gd name="T15" fmla="*/ 101 h 1461"/>
                <a:gd name="T16" fmla="*/ 208 w 1552"/>
                <a:gd name="T17" fmla="*/ 121 h 1461"/>
                <a:gd name="T18" fmla="*/ 203 w 1552"/>
                <a:gd name="T19" fmla="*/ 137 h 1461"/>
                <a:gd name="T20" fmla="*/ 225 w 1552"/>
                <a:gd name="T21" fmla="*/ 156 h 1461"/>
                <a:gd name="T22" fmla="*/ 250 w 1552"/>
                <a:gd name="T23" fmla="*/ 160 h 1461"/>
                <a:gd name="T24" fmla="*/ 264 w 1552"/>
                <a:gd name="T25" fmla="*/ 151 h 1461"/>
                <a:gd name="T26" fmla="*/ 291 w 1552"/>
                <a:gd name="T27" fmla="*/ 147 h 1461"/>
                <a:gd name="T28" fmla="*/ 320 w 1552"/>
                <a:gd name="T29" fmla="*/ 138 h 1461"/>
                <a:gd name="T30" fmla="*/ 332 w 1552"/>
                <a:gd name="T31" fmla="*/ 122 h 1461"/>
                <a:gd name="T32" fmla="*/ 363 w 1552"/>
                <a:gd name="T33" fmla="*/ 126 h 1461"/>
                <a:gd name="T34" fmla="*/ 413 w 1552"/>
                <a:gd name="T35" fmla="*/ 131 h 1461"/>
                <a:gd name="T36" fmla="*/ 477 w 1552"/>
                <a:gd name="T37" fmla="*/ 130 h 1461"/>
                <a:gd name="T38" fmla="*/ 509 w 1552"/>
                <a:gd name="T39" fmla="*/ 144 h 1461"/>
                <a:gd name="T40" fmla="*/ 540 w 1552"/>
                <a:gd name="T41" fmla="*/ 178 h 1461"/>
                <a:gd name="T42" fmla="*/ 591 w 1552"/>
                <a:gd name="T43" fmla="*/ 204 h 1461"/>
                <a:gd name="T44" fmla="*/ 648 w 1552"/>
                <a:gd name="T45" fmla="*/ 219 h 1461"/>
                <a:gd name="T46" fmla="*/ 696 w 1552"/>
                <a:gd name="T47" fmla="*/ 235 h 1461"/>
                <a:gd name="T48" fmla="*/ 734 w 1552"/>
                <a:gd name="T49" fmla="*/ 263 h 1461"/>
                <a:gd name="T50" fmla="*/ 685 w 1552"/>
                <a:gd name="T51" fmla="*/ 270 h 1461"/>
                <a:gd name="T52" fmla="*/ 656 w 1552"/>
                <a:gd name="T53" fmla="*/ 278 h 1461"/>
                <a:gd name="T54" fmla="*/ 674 w 1552"/>
                <a:gd name="T55" fmla="*/ 295 h 1461"/>
                <a:gd name="T56" fmla="*/ 624 w 1552"/>
                <a:gd name="T57" fmla="*/ 306 h 1461"/>
                <a:gd name="T58" fmla="*/ 549 w 1552"/>
                <a:gd name="T59" fmla="*/ 319 h 1461"/>
                <a:gd name="T60" fmla="*/ 509 w 1552"/>
                <a:gd name="T61" fmla="*/ 325 h 1461"/>
                <a:gd name="T62" fmla="*/ 376 w 1552"/>
                <a:gd name="T63" fmla="*/ 339 h 1461"/>
                <a:gd name="T64" fmla="*/ 337 w 1552"/>
                <a:gd name="T65" fmla="*/ 330 h 1461"/>
                <a:gd name="T66" fmla="*/ 60 w 1552"/>
                <a:gd name="T67" fmla="*/ 359 h 1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2"/>
                <a:gd name="T103" fmla="*/ 0 h 1461"/>
                <a:gd name="T104" fmla="*/ 1552 w 1552"/>
                <a:gd name="T105" fmla="*/ 1461 h 14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2" h="1461">
                  <a:moveTo>
                    <a:pt x="0" y="9"/>
                  </a:moveTo>
                  <a:lnTo>
                    <a:pt x="28" y="0"/>
                  </a:lnTo>
                  <a:lnTo>
                    <a:pt x="62" y="0"/>
                  </a:lnTo>
                  <a:lnTo>
                    <a:pt x="112" y="9"/>
                  </a:lnTo>
                  <a:lnTo>
                    <a:pt x="150" y="19"/>
                  </a:lnTo>
                  <a:lnTo>
                    <a:pt x="174" y="46"/>
                  </a:lnTo>
                  <a:lnTo>
                    <a:pt x="195" y="77"/>
                  </a:lnTo>
                  <a:lnTo>
                    <a:pt x="211" y="113"/>
                  </a:lnTo>
                  <a:lnTo>
                    <a:pt x="236" y="119"/>
                  </a:lnTo>
                  <a:lnTo>
                    <a:pt x="316" y="135"/>
                  </a:lnTo>
                  <a:lnTo>
                    <a:pt x="353" y="174"/>
                  </a:lnTo>
                  <a:lnTo>
                    <a:pt x="377" y="202"/>
                  </a:lnTo>
                  <a:lnTo>
                    <a:pt x="390" y="241"/>
                  </a:lnTo>
                  <a:lnTo>
                    <a:pt x="409" y="286"/>
                  </a:lnTo>
                  <a:lnTo>
                    <a:pt x="423" y="323"/>
                  </a:lnTo>
                  <a:lnTo>
                    <a:pt x="427" y="350"/>
                  </a:lnTo>
                  <a:lnTo>
                    <a:pt x="444" y="393"/>
                  </a:lnTo>
                  <a:lnTo>
                    <a:pt x="439" y="419"/>
                  </a:lnTo>
                  <a:lnTo>
                    <a:pt x="435" y="443"/>
                  </a:lnTo>
                  <a:lnTo>
                    <a:pt x="429" y="477"/>
                  </a:lnTo>
                  <a:lnTo>
                    <a:pt x="432" y="510"/>
                  </a:lnTo>
                  <a:lnTo>
                    <a:pt x="475" y="543"/>
                  </a:lnTo>
                  <a:lnTo>
                    <a:pt x="508" y="561"/>
                  </a:lnTo>
                  <a:lnTo>
                    <a:pt x="529" y="557"/>
                  </a:lnTo>
                  <a:lnTo>
                    <a:pt x="540" y="544"/>
                  </a:lnTo>
                  <a:lnTo>
                    <a:pt x="559" y="524"/>
                  </a:lnTo>
                  <a:lnTo>
                    <a:pt x="591" y="514"/>
                  </a:lnTo>
                  <a:lnTo>
                    <a:pt x="615" y="511"/>
                  </a:lnTo>
                  <a:lnTo>
                    <a:pt x="658" y="511"/>
                  </a:lnTo>
                  <a:lnTo>
                    <a:pt x="677" y="481"/>
                  </a:lnTo>
                  <a:lnTo>
                    <a:pt x="678" y="455"/>
                  </a:lnTo>
                  <a:lnTo>
                    <a:pt x="702" y="425"/>
                  </a:lnTo>
                  <a:lnTo>
                    <a:pt x="729" y="428"/>
                  </a:lnTo>
                  <a:lnTo>
                    <a:pt x="768" y="441"/>
                  </a:lnTo>
                  <a:lnTo>
                    <a:pt x="821" y="450"/>
                  </a:lnTo>
                  <a:lnTo>
                    <a:pt x="874" y="456"/>
                  </a:lnTo>
                  <a:lnTo>
                    <a:pt x="971" y="444"/>
                  </a:lnTo>
                  <a:lnTo>
                    <a:pt x="1009" y="451"/>
                  </a:lnTo>
                  <a:lnTo>
                    <a:pt x="1048" y="464"/>
                  </a:lnTo>
                  <a:lnTo>
                    <a:pt x="1077" y="500"/>
                  </a:lnTo>
                  <a:lnTo>
                    <a:pt x="1112" y="567"/>
                  </a:lnTo>
                  <a:lnTo>
                    <a:pt x="1142" y="620"/>
                  </a:lnTo>
                  <a:lnTo>
                    <a:pt x="1187" y="673"/>
                  </a:lnTo>
                  <a:lnTo>
                    <a:pt x="1250" y="711"/>
                  </a:lnTo>
                  <a:lnTo>
                    <a:pt x="1301" y="734"/>
                  </a:lnTo>
                  <a:lnTo>
                    <a:pt x="1371" y="761"/>
                  </a:lnTo>
                  <a:lnTo>
                    <a:pt x="1423" y="790"/>
                  </a:lnTo>
                  <a:lnTo>
                    <a:pt x="1474" y="819"/>
                  </a:lnTo>
                  <a:lnTo>
                    <a:pt x="1524" y="859"/>
                  </a:lnTo>
                  <a:lnTo>
                    <a:pt x="1552" y="914"/>
                  </a:lnTo>
                  <a:lnTo>
                    <a:pt x="1490" y="923"/>
                  </a:lnTo>
                  <a:lnTo>
                    <a:pt x="1449" y="938"/>
                  </a:lnTo>
                  <a:lnTo>
                    <a:pt x="1408" y="940"/>
                  </a:lnTo>
                  <a:lnTo>
                    <a:pt x="1388" y="966"/>
                  </a:lnTo>
                  <a:lnTo>
                    <a:pt x="1400" y="1000"/>
                  </a:lnTo>
                  <a:lnTo>
                    <a:pt x="1426" y="1026"/>
                  </a:lnTo>
                  <a:lnTo>
                    <a:pt x="1413" y="1055"/>
                  </a:lnTo>
                  <a:lnTo>
                    <a:pt x="1320" y="1065"/>
                  </a:lnTo>
                  <a:lnTo>
                    <a:pt x="1259" y="1089"/>
                  </a:lnTo>
                  <a:lnTo>
                    <a:pt x="1162" y="1113"/>
                  </a:lnTo>
                  <a:lnTo>
                    <a:pt x="1113" y="1126"/>
                  </a:lnTo>
                  <a:lnTo>
                    <a:pt x="1077" y="1133"/>
                  </a:lnTo>
                  <a:lnTo>
                    <a:pt x="1028" y="1143"/>
                  </a:lnTo>
                  <a:lnTo>
                    <a:pt x="796" y="1179"/>
                  </a:lnTo>
                  <a:lnTo>
                    <a:pt x="751" y="1164"/>
                  </a:lnTo>
                  <a:lnTo>
                    <a:pt x="712" y="1148"/>
                  </a:lnTo>
                  <a:lnTo>
                    <a:pt x="146" y="1461"/>
                  </a:lnTo>
                  <a:lnTo>
                    <a:pt x="126" y="1251"/>
                  </a:lnTo>
                  <a:lnTo>
                    <a:pt x="0" y="9"/>
                  </a:lnTo>
                  <a:close/>
                </a:path>
              </a:pathLst>
            </a:custGeom>
            <a:solidFill>
              <a:srgbClr val="FFFFFF"/>
            </a:solidFill>
            <a:ln w="21590">
              <a:solidFill>
                <a:srgbClr val="000000"/>
              </a:solidFill>
              <a:round/>
              <a:headEnd/>
              <a:tailEnd/>
            </a:ln>
          </p:spPr>
          <p:txBody>
            <a:bodyPr/>
            <a:lstStyle/>
            <a:p>
              <a:endParaRPr lang="en-US"/>
            </a:p>
          </p:txBody>
        </p:sp>
        <p:sp>
          <p:nvSpPr>
            <p:cNvPr id="31891" name="Freeform 15"/>
            <p:cNvSpPr>
              <a:spLocks/>
            </p:cNvSpPr>
            <p:nvPr/>
          </p:nvSpPr>
          <p:spPr bwMode="auto">
            <a:xfrm>
              <a:off x="2508" y="2115"/>
              <a:ext cx="581" cy="665"/>
            </a:xfrm>
            <a:custGeom>
              <a:avLst/>
              <a:gdLst>
                <a:gd name="T0" fmla="*/ 235 w 844"/>
                <a:gd name="T1" fmla="*/ 1 h 1242"/>
                <a:gd name="T2" fmla="*/ 340 w 844"/>
                <a:gd name="T3" fmla="*/ 0 h 1242"/>
                <a:gd name="T4" fmla="*/ 400 w 844"/>
                <a:gd name="T5" fmla="*/ 356 h 1242"/>
                <a:gd name="T6" fmla="*/ 369 w 844"/>
                <a:gd name="T7" fmla="*/ 353 h 1242"/>
                <a:gd name="T8" fmla="*/ 349 w 844"/>
                <a:gd name="T9" fmla="*/ 344 h 1242"/>
                <a:gd name="T10" fmla="*/ 305 w 844"/>
                <a:gd name="T11" fmla="*/ 329 h 1242"/>
                <a:gd name="T12" fmla="*/ 286 w 844"/>
                <a:gd name="T13" fmla="*/ 319 h 1242"/>
                <a:gd name="T14" fmla="*/ 268 w 844"/>
                <a:gd name="T15" fmla="*/ 303 h 1242"/>
                <a:gd name="T16" fmla="*/ 220 w 844"/>
                <a:gd name="T17" fmla="*/ 280 h 1242"/>
                <a:gd name="T18" fmla="*/ 183 w 844"/>
                <a:gd name="T19" fmla="*/ 265 h 1242"/>
                <a:gd name="T20" fmla="*/ 168 w 844"/>
                <a:gd name="T21" fmla="*/ 262 h 1242"/>
                <a:gd name="T22" fmla="*/ 124 w 844"/>
                <a:gd name="T23" fmla="*/ 256 h 1242"/>
                <a:gd name="T24" fmla="*/ 112 w 844"/>
                <a:gd name="T25" fmla="*/ 255 h 1242"/>
                <a:gd name="T26" fmla="*/ 96 w 844"/>
                <a:gd name="T27" fmla="*/ 248 h 1242"/>
                <a:gd name="T28" fmla="*/ 78 w 844"/>
                <a:gd name="T29" fmla="*/ 238 h 1242"/>
                <a:gd name="T30" fmla="*/ 67 w 844"/>
                <a:gd name="T31" fmla="*/ 230 h 1242"/>
                <a:gd name="T32" fmla="*/ 54 w 844"/>
                <a:gd name="T33" fmla="*/ 229 h 1242"/>
                <a:gd name="T34" fmla="*/ 37 w 844"/>
                <a:gd name="T35" fmla="*/ 230 h 1242"/>
                <a:gd name="T36" fmla="*/ 23 w 844"/>
                <a:gd name="T37" fmla="*/ 234 h 1242"/>
                <a:gd name="T38" fmla="*/ 17 w 844"/>
                <a:gd name="T39" fmla="*/ 233 h 1242"/>
                <a:gd name="T40" fmla="*/ 0 w 844"/>
                <a:gd name="T41" fmla="*/ 203 h 1242"/>
                <a:gd name="T42" fmla="*/ 18 w 844"/>
                <a:gd name="T43" fmla="*/ 200 h 1242"/>
                <a:gd name="T44" fmla="*/ 34 w 844"/>
                <a:gd name="T45" fmla="*/ 199 h 1242"/>
                <a:gd name="T46" fmla="*/ 52 w 844"/>
                <a:gd name="T47" fmla="*/ 201 h 1242"/>
                <a:gd name="T48" fmla="*/ 64 w 844"/>
                <a:gd name="T49" fmla="*/ 198 h 1242"/>
                <a:gd name="T50" fmla="*/ 70 w 844"/>
                <a:gd name="T51" fmla="*/ 188 h 1242"/>
                <a:gd name="T52" fmla="*/ 71 w 844"/>
                <a:gd name="T53" fmla="*/ 174 h 1242"/>
                <a:gd name="T54" fmla="*/ 74 w 844"/>
                <a:gd name="T55" fmla="*/ 161 h 1242"/>
                <a:gd name="T56" fmla="*/ 82 w 844"/>
                <a:gd name="T57" fmla="*/ 145 h 1242"/>
                <a:gd name="T58" fmla="*/ 87 w 844"/>
                <a:gd name="T59" fmla="*/ 134 h 1242"/>
                <a:gd name="T60" fmla="*/ 98 w 844"/>
                <a:gd name="T61" fmla="*/ 129 h 1242"/>
                <a:gd name="T62" fmla="*/ 118 w 844"/>
                <a:gd name="T63" fmla="*/ 125 h 1242"/>
                <a:gd name="T64" fmla="*/ 135 w 844"/>
                <a:gd name="T65" fmla="*/ 123 h 1242"/>
                <a:gd name="T66" fmla="*/ 158 w 844"/>
                <a:gd name="T67" fmla="*/ 120 h 1242"/>
                <a:gd name="T68" fmla="*/ 173 w 844"/>
                <a:gd name="T69" fmla="*/ 118 h 1242"/>
                <a:gd name="T70" fmla="*/ 176 w 844"/>
                <a:gd name="T71" fmla="*/ 113 h 1242"/>
                <a:gd name="T72" fmla="*/ 176 w 844"/>
                <a:gd name="T73" fmla="*/ 96 h 1242"/>
                <a:gd name="T74" fmla="*/ 174 w 844"/>
                <a:gd name="T75" fmla="*/ 89 h 1242"/>
                <a:gd name="T76" fmla="*/ 182 w 844"/>
                <a:gd name="T77" fmla="*/ 81 h 1242"/>
                <a:gd name="T78" fmla="*/ 194 w 844"/>
                <a:gd name="T79" fmla="*/ 76 h 1242"/>
                <a:gd name="T80" fmla="*/ 206 w 844"/>
                <a:gd name="T81" fmla="*/ 64 h 1242"/>
                <a:gd name="T82" fmla="*/ 215 w 844"/>
                <a:gd name="T83" fmla="*/ 56 h 1242"/>
                <a:gd name="T84" fmla="*/ 226 w 844"/>
                <a:gd name="T85" fmla="*/ 49 h 1242"/>
                <a:gd name="T86" fmla="*/ 238 w 844"/>
                <a:gd name="T87" fmla="*/ 42 h 1242"/>
                <a:gd name="T88" fmla="*/ 246 w 844"/>
                <a:gd name="T89" fmla="*/ 35 h 1242"/>
                <a:gd name="T90" fmla="*/ 240 w 844"/>
                <a:gd name="T91" fmla="*/ 24 h 1242"/>
                <a:gd name="T92" fmla="*/ 238 w 844"/>
                <a:gd name="T93" fmla="*/ 16 h 1242"/>
                <a:gd name="T94" fmla="*/ 235 w 844"/>
                <a:gd name="T95" fmla="*/ 1 h 1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4"/>
                <a:gd name="T145" fmla="*/ 0 h 1242"/>
                <a:gd name="T146" fmla="*/ 844 w 844"/>
                <a:gd name="T147" fmla="*/ 1242 h 1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4" h="1242">
                  <a:moveTo>
                    <a:pt x="497" y="2"/>
                  </a:moveTo>
                  <a:lnTo>
                    <a:pt x="718" y="0"/>
                  </a:lnTo>
                  <a:lnTo>
                    <a:pt x="844" y="1242"/>
                  </a:lnTo>
                  <a:lnTo>
                    <a:pt x="779" y="1230"/>
                  </a:lnTo>
                  <a:lnTo>
                    <a:pt x="736" y="1199"/>
                  </a:lnTo>
                  <a:lnTo>
                    <a:pt x="644" y="1148"/>
                  </a:lnTo>
                  <a:lnTo>
                    <a:pt x="603" y="1114"/>
                  </a:lnTo>
                  <a:lnTo>
                    <a:pt x="566" y="1056"/>
                  </a:lnTo>
                  <a:lnTo>
                    <a:pt x="463" y="976"/>
                  </a:lnTo>
                  <a:lnTo>
                    <a:pt x="387" y="925"/>
                  </a:lnTo>
                  <a:lnTo>
                    <a:pt x="355" y="916"/>
                  </a:lnTo>
                  <a:lnTo>
                    <a:pt x="262" y="893"/>
                  </a:lnTo>
                  <a:lnTo>
                    <a:pt x="237" y="889"/>
                  </a:lnTo>
                  <a:lnTo>
                    <a:pt x="203" y="866"/>
                  </a:lnTo>
                  <a:lnTo>
                    <a:pt x="165" y="831"/>
                  </a:lnTo>
                  <a:lnTo>
                    <a:pt x="141" y="802"/>
                  </a:lnTo>
                  <a:lnTo>
                    <a:pt x="113" y="797"/>
                  </a:lnTo>
                  <a:lnTo>
                    <a:pt x="78" y="802"/>
                  </a:lnTo>
                  <a:lnTo>
                    <a:pt x="48" y="817"/>
                  </a:lnTo>
                  <a:lnTo>
                    <a:pt x="37" y="814"/>
                  </a:lnTo>
                  <a:lnTo>
                    <a:pt x="0" y="708"/>
                  </a:lnTo>
                  <a:lnTo>
                    <a:pt x="38" y="697"/>
                  </a:lnTo>
                  <a:lnTo>
                    <a:pt x="71" y="693"/>
                  </a:lnTo>
                  <a:lnTo>
                    <a:pt x="111" y="700"/>
                  </a:lnTo>
                  <a:lnTo>
                    <a:pt x="135" y="689"/>
                  </a:lnTo>
                  <a:lnTo>
                    <a:pt x="148" y="658"/>
                  </a:lnTo>
                  <a:lnTo>
                    <a:pt x="150" y="607"/>
                  </a:lnTo>
                  <a:lnTo>
                    <a:pt x="155" y="561"/>
                  </a:lnTo>
                  <a:lnTo>
                    <a:pt x="173" y="505"/>
                  </a:lnTo>
                  <a:lnTo>
                    <a:pt x="184" y="468"/>
                  </a:lnTo>
                  <a:lnTo>
                    <a:pt x="207" y="449"/>
                  </a:lnTo>
                  <a:lnTo>
                    <a:pt x="250" y="436"/>
                  </a:lnTo>
                  <a:lnTo>
                    <a:pt x="285" y="427"/>
                  </a:lnTo>
                  <a:lnTo>
                    <a:pt x="332" y="418"/>
                  </a:lnTo>
                  <a:lnTo>
                    <a:pt x="365" y="410"/>
                  </a:lnTo>
                  <a:lnTo>
                    <a:pt x="372" y="394"/>
                  </a:lnTo>
                  <a:lnTo>
                    <a:pt x="372" y="335"/>
                  </a:lnTo>
                  <a:lnTo>
                    <a:pt x="368" y="310"/>
                  </a:lnTo>
                  <a:lnTo>
                    <a:pt x="384" y="284"/>
                  </a:lnTo>
                  <a:lnTo>
                    <a:pt x="409" y="265"/>
                  </a:lnTo>
                  <a:lnTo>
                    <a:pt x="434" y="223"/>
                  </a:lnTo>
                  <a:lnTo>
                    <a:pt x="453" y="197"/>
                  </a:lnTo>
                  <a:lnTo>
                    <a:pt x="477" y="170"/>
                  </a:lnTo>
                  <a:lnTo>
                    <a:pt x="502" y="145"/>
                  </a:lnTo>
                  <a:lnTo>
                    <a:pt x="519" y="121"/>
                  </a:lnTo>
                  <a:lnTo>
                    <a:pt x="507" y="82"/>
                  </a:lnTo>
                  <a:lnTo>
                    <a:pt x="503" y="56"/>
                  </a:lnTo>
                  <a:lnTo>
                    <a:pt x="497" y="2"/>
                  </a:lnTo>
                  <a:close/>
                </a:path>
              </a:pathLst>
            </a:custGeom>
            <a:solidFill>
              <a:srgbClr val="FFFFFF"/>
            </a:solidFill>
            <a:ln w="21590">
              <a:solidFill>
                <a:srgbClr val="000000"/>
              </a:solidFill>
              <a:round/>
              <a:headEnd/>
              <a:tailEnd/>
            </a:ln>
          </p:spPr>
          <p:txBody>
            <a:bodyPr/>
            <a:lstStyle/>
            <a:p>
              <a:endParaRPr lang="en-US"/>
            </a:p>
          </p:txBody>
        </p:sp>
        <p:sp>
          <p:nvSpPr>
            <p:cNvPr id="31892" name="Freeform 16"/>
            <p:cNvSpPr>
              <a:spLocks/>
            </p:cNvSpPr>
            <p:nvPr/>
          </p:nvSpPr>
          <p:spPr bwMode="auto">
            <a:xfrm>
              <a:off x="2038" y="1972"/>
              <a:ext cx="827" cy="522"/>
            </a:xfrm>
            <a:custGeom>
              <a:avLst/>
              <a:gdLst>
                <a:gd name="T0" fmla="*/ 562 w 1203"/>
                <a:gd name="T1" fmla="*/ 37 h 975"/>
                <a:gd name="T2" fmla="*/ 558 w 1203"/>
                <a:gd name="T3" fmla="*/ 77 h 975"/>
                <a:gd name="T4" fmla="*/ 561 w 1203"/>
                <a:gd name="T5" fmla="*/ 93 h 975"/>
                <a:gd name="T6" fmla="*/ 563 w 1203"/>
                <a:gd name="T7" fmla="*/ 100 h 975"/>
                <a:gd name="T8" fmla="*/ 569 w 1203"/>
                <a:gd name="T9" fmla="*/ 111 h 975"/>
                <a:gd name="T10" fmla="*/ 560 w 1203"/>
                <a:gd name="T11" fmla="*/ 118 h 975"/>
                <a:gd name="T12" fmla="*/ 549 w 1203"/>
                <a:gd name="T13" fmla="*/ 125 h 975"/>
                <a:gd name="T14" fmla="*/ 538 w 1203"/>
                <a:gd name="T15" fmla="*/ 133 h 975"/>
                <a:gd name="T16" fmla="*/ 529 w 1203"/>
                <a:gd name="T17" fmla="*/ 140 h 975"/>
                <a:gd name="T18" fmla="*/ 516 w 1203"/>
                <a:gd name="T19" fmla="*/ 153 h 975"/>
                <a:gd name="T20" fmla="*/ 505 w 1203"/>
                <a:gd name="T21" fmla="*/ 158 h 975"/>
                <a:gd name="T22" fmla="*/ 497 w 1203"/>
                <a:gd name="T23" fmla="*/ 165 h 975"/>
                <a:gd name="T24" fmla="*/ 499 w 1203"/>
                <a:gd name="T25" fmla="*/ 172 h 975"/>
                <a:gd name="T26" fmla="*/ 499 w 1203"/>
                <a:gd name="T27" fmla="*/ 190 h 975"/>
                <a:gd name="T28" fmla="*/ 496 w 1203"/>
                <a:gd name="T29" fmla="*/ 194 h 975"/>
                <a:gd name="T30" fmla="*/ 480 w 1203"/>
                <a:gd name="T31" fmla="*/ 196 h 975"/>
                <a:gd name="T32" fmla="*/ 458 w 1203"/>
                <a:gd name="T33" fmla="*/ 199 h 975"/>
                <a:gd name="T34" fmla="*/ 441 w 1203"/>
                <a:gd name="T35" fmla="*/ 201 h 975"/>
                <a:gd name="T36" fmla="*/ 421 w 1203"/>
                <a:gd name="T37" fmla="*/ 205 h 975"/>
                <a:gd name="T38" fmla="*/ 410 w 1203"/>
                <a:gd name="T39" fmla="*/ 211 h 975"/>
                <a:gd name="T40" fmla="*/ 405 w 1203"/>
                <a:gd name="T41" fmla="*/ 221 h 975"/>
                <a:gd name="T42" fmla="*/ 397 w 1203"/>
                <a:gd name="T43" fmla="*/ 237 h 975"/>
                <a:gd name="T44" fmla="*/ 394 w 1203"/>
                <a:gd name="T45" fmla="*/ 251 h 975"/>
                <a:gd name="T46" fmla="*/ 393 w 1203"/>
                <a:gd name="T47" fmla="*/ 265 h 975"/>
                <a:gd name="T48" fmla="*/ 387 w 1203"/>
                <a:gd name="T49" fmla="*/ 274 h 975"/>
                <a:gd name="T50" fmla="*/ 376 w 1203"/>
                <a:gd name="T51" fmla="*/ 277 h 975"/>
                <a:gd name="T52" fmla="*/ 357 w 1203"/>
                <a:gd name="T53" fmla="*/ 275 h 975"/>
                <a:gd name="T54" fmla="*/ 341 w 1203"/>
                <a:gd name="T55" fmla="*/ 276 h 975"/>
                <a:gd name="T56" fmla="*/ 323 w 1203"/>
                <a:gd name="T57" fmla="*/ 279 h 975"/>
                <a:gd name="T58" fmla="*/ 311 w 1203"/>
                <a:gd name="T59" fmla="*/ 277 h 975"/>
                <a:gd name="T60" fmla="*/ 300 w 1203"/>
                <a:gd name="T61" fmla="*/ 269 h 975"/>
                <a:gd name="T62" fmla="*/ 285 w 1203"/>
                <a:gd name="T63" fmla="*/ 258 h 975"/>
                <a:gd name="T64" fmla="*/ 268 w 1203"/>
                <a:gd name="T65" fmla="*/ 244 h 975"/>
                <a:gd name="T66" fmla="*/ 250 w 1203"/>
                <a:gd name="T67" fmla="*/ 236 h 975"/>
                <a:gd name="T68" fmla="*/ 231 w 1203"/>
                <a:gd name="T69" fmla="*/ 223 h 975"/>
                <a:gd name="T70" fmla="*/ 208 w 1203"/>
                <a:gd name="T71" fmla="*/ 210 h 975"/>
                <a:gd name="T72" fmla="*/ 183 w 1203"/>
                <a:gd name="T73" fmla="*/ 196 h 975"/>
                <a:gd name="T74" fmla="*/ 147 w 1203"/>
                <a:gd name="T75" fmla="*/ 185 h 975"/>
                <a:gd name="T76" fmla="*/ 123 w 1203"/>
                <a:gd name="T77" fmla="*/ 177 h 975"/>
                <a:gd name="T78" fmla="*/ 104 w 1203"/>
                <a:gd name="T79" fmla="*/ 171 h 975"/>
                <a:gd name="T80" fmla="*/ 80 w 1203"/>
                <a:gd name="T81" fmla="*/ 164 h 975"/>
                <a:gd name="T82" fmla="*/ 57 w 1203"/>
                <a:gd name="T83" fmla="*/ 162 h 975"/>
                <a:gd name="T84" fmla="*/ 41 w 1203"/>
                <a:gd name="T85" fmla="*/ 157 h 975"/>
                <a:gd name="T86" fmla="*/ 16 w 1203"/>
                <a:gd name="T87" fmla="*/ 150 h 975"/>
                <a:gd name="T88" fmla="*/ 0 w 1203"/>
                <a:gd name="T89" fmla="*/ 142 h 975"/>
                <a:gd name="T90" fmla="*/ 65 w 1203"/>
                <a:gd name="T91" fmla="*/ 56 h 975"/>
                <a:gd name="T92" fmla="*/ 69 w 1203"/>
                <a:gd name="T93" fmla="*/ 51 h 975"/>
                <a:gd name="T94" fmla="*/ 78 w 1203"/>
                <a:gd name="T95" fmla="*/ 43 h 975"/>
                <a:gd name="T96" fmla="*/ 87 w 1203"/>
                <a:gd name="T97" fmla="*/ 34 h 975"/>
                <a:gd name="T98" fmla="*/ 96 w 1203"/>
                <a:gd name="T99" fmla="*/ 29 h 975"/>
                <a:gd name="T100" fmla="*/ 202 w 1203"/>
                <a:gd name="T101" fmla="*/ 3 h 975"/>
                <a:gd name="T102" fmla="*/ 223 w 1203"/>
                <a:gd name="T103" fmla="*/ 1 h 975"/>
                <a:gd name="T104" fmla="*/ 241 w 1203"/>
                <a:gd name="T105" fmla="*/ 0 h 975"/>
                <a:gd name="T106" fmla="*/ 273 w 1203"/>
                <a:gd name="T107" fmla="*/ 1 h 975"/>
                <a:gd name="T108" fmla="*/ 375 w 1203"/>
                <a:gd name="T109" fmla="*/ 12 h 975"/>
                <a:gd name="T110" fmla="*/ 396 w 1203"/>
                <a:gd name="T111" fmla="*/ 16 h 975"/>
                <a:gd name="T112" fmla="*/ 412 w 1203"/>
                <a:gd name="T113" fmla="*/ 20 h 975"/>
                <a:gd name="T114" fmla="*/ 431 w 1203"/>
                <a:gd name="T115" fmla="*/ 24 h 975"/>
                <a:gd name="T116" fmla="*/ 562 w 1203"/>
                <a:gd name="T117" fmla="*/ 37 h 9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3"/>
                <a:gd name="T178" fmla="*/ 0 h 975"/>
                <a:gd name="T179" fmla="*/ 1203 w 1203"/>
                <a:gd name="T180" fmla="*/ 975 h 9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3" h="975">
                  <a:moveTo>
                    <a:pt x="1189" y="129"/>
                  </a:moveTo>
                  <a:lnTo>
                    <a:pt x="1181" y="269"/>
                  </a:lnTo>
                  <a:lnTo>
                    <a:pt x="1187" y="323"/>
                  </a:lnTo>
                  <a:lnTo>
                    <a:pt x="1191" y="349"/>
                  </a:lnTo>
                  <a:lnTo>
                    <a:pt x="1203" y="388"/>
                  </a:lnTo>
                  <a:lnTo>
                    <a:pt x="1186" y="412"/>
                  </a:lnTo>
                  <a:lnTo>
                    <a:pt x="1161" y="437"/>
                  </a:lnTo>
                  <a:lnTo>
                    <a:pt x="1137" y="464"/>
                  </a:lnTo>
                  <a:lnTo>
                    <a:pt x="1118" y="490"/>
                  </a:lnTo>
                  <a:lnTo>
                    <a:pt x="1093" y="532"/>
                  </a:lnTo>
                  <a:lnTo>
                    <a:pt x="1068" y="551"/>
                  </a:lnTo>
                  <a:lnTo>
                    <a:pt x="1052" y="577"/>
                  </a:lnTo>
                  <a:lnTo>
                    <a:pt x="1056" y="602"/>
                  </a:lnTo>
                  <a:lnTo>
                    <a:pt x="1056" y="661"/>
                  </a:lnTo>
                  <a:lnTo>
                    <a:pt x="1049" y="677"/>
                  </a:lnTo>
                  <a:lnTo>
                    <a:pt x="1016" y="685"/>
                  </a:lnTo>
                  <a:lnTo>
                    <a:pt x="969" y="694"/>
                  </a:lnTo>
                  <a:lnTo>
                    <a:pt x="934" y="703"/>
                  </a:lnTo>
                  <a:lnTo>
                    <a:pt x="891" y="716"/>
                  </a:lnTo>
                  <a:lnTo>
                    <a:pt x="868" y="735"/>
                  </a:lnTo>
                  <a:lnTo>
                    <a:pt x="857" y="772"/>
                  </a:lnTo>
                  <a:lnTo>
                    <a:pt x="839" y="828"/>
                  </a:lnTo>
                  <a:lnTo>
                    <a:pt x="834" y="874"/>
                  </a:lnTo>
                  <a:lnTo>
                    <a:pt x="832" y="925"/>
                  </a:lnTo>
                  <a:lnTo>
                    <a:pt x="819" y="956"/>
                  </a:lnTo>
                  <a:lnTo>
                    <a:pt x="795" y="967"/>
                  </a:lnTo>
                  <a:lnTo>
                    <a:pt x="755" y="960"/>
                  </a:lnTo>
                  <a:lnTo>
                    <a:pt x="722" y="964"/>
                  </a:lnTo>
                  <a:lnTo>
                    <a:pt x="684" y="975"/>
                  </a:lnTo>
                  <a:lnTo>
                    <a:pt x="657" y="966"/>
                  </a:lnTo>
                  <a:lnTo>
                    <a:pt x="635" y="938"/>
                  </a:lnTo>
                  <a:lnTo>
                    <a:pt x="602" y="900"/>
                  </a:lnTo>
                  <a:lnTo>
                    <a:pt x="568" y="851"/>
                  </a:lnTo>
                  <a:lnTo>
                    <a:pt x="530" y="821"/>
                  </a:lnTo>
                  <a:lnTo>
                    <a:pt x="489" y="777"/>
                  </a:lnTo>
                  <a:lnTo>
                    <a:pt x="441" y="733"/>
                  </a:lnTo>
                  <a:lnTo>
                    <a:pt x="387" y="684"/>
                  </a:lnTo>
                  <a:lnTo>
                    <a:pt x="311" y="647"/>
                  </a:lnTo>
                  <a:lnTo>
                    <a:pt x="260" y="619"/>
                  </a:lnTo>
                  <a:lnTo>
                    <a:pt x="219" y="598"/>
                  </a:lnTo>
                  <a:lnTo>
                    <a:pt x="170" y="573"/>
                  </a:lnTo>
                  <a:lnTo>
                    <a:pt x="121" y="564"/>
                  </a:lnTo>
                  <a:lnTo>
                    <a:pt x="86" y="548"/>
                  </a:lnTo>
                  <a:lnTo>
                    <a:pt x="34" y="525"/>
                  </a:lnTo>
                  <a:lnTo>
                    <a:pt x="0" y="496"/>
                  </a:lnTo>
                  <a:lnTo>
                    <a:pt x="137" y="196"/>
                  </a:lnTo>
                  <a:lnTo>
                    <a:pt x="145" y="178"/>
                  </a:lnTo>
                  <a:lnTo>
                    <a:pt x="165" y="149"/>
                  </a:lnTo>
                  <a:lnTo>
                    <a:pt x="184" y="118"/>
                  </a:lnTo>
                  <a:lnTo>
                    <a:pt x="203" y="100"/>
                  </a:lnTo>
                  <a:lnTo>
                    <a:pt x="427" y="9"/>
                  </a:lnTo>
                  <a:lnTo>
                    <a:pt x="471" y="2"/>
                  </a:lnTo>
                  <a:lnTo>
                    <a:pt x="509" y="0"/>
                  </a:lnTo>
                  <a:lnTo>
                    <a:pt x="577" y="4"/>
                  </a:lnTo>
                  <a:lnTo>
                    <a:pt x="794" y="42"/>
                  </a:lnTo>
                  <a:lnTo>
                    <a:pt x="838" y="54"/>
                  </a:lnTo>
                  <a:lnTo>
                    <a:pt x="871" y="70"/>
                  </a:lnTo>
                  <a:lnTo>
                    <a:pt x="912" y="82"/>
                  </a:lnTo>
                  <a:lnTo>
                    <a:pt x="1189" y="129"/>
                  </a:lnTo>
                  <a:close/>
                </a:path>
              </a:pathLst>
            </a:custGeom>
            <a:solidFill>
              <a:srgbClr val="FFFFFF"/>
            </a:solidFill>
            <a:ln w="21590">
              <a:solidFill>
                <a:srgbClr val="000000"/>
              </a:solidFill>
              <a:round/>
              <a:headEnd/>
              <a:tailEnd/>
            </a:ln>
          </p:spPr>
          <p:txBody>
            <a:bodyPr/>
            <a:lstStyle/>
            <a:p>
              <a:endParaRPr lang="en-US"/>
            </a:p>
          </p:txBody>
        </p:sp>
        <p:sp>
          <p:nvSpPr>
            <p:cNvPr id="31893" name="Freeform 17"/>
            <p:cNvSpPr>
              <a:spLocks/>
            </p:cNvSpPr>
            <p:nvPr/>
          </p:nvSpPr>
          <p:spPr bwMode="auto">
            <a:xfrm>
              <a:off x="1732" y="2205"/>
              <a:ext cx="802" cy="785"/>
            </a:xfrm>
            <a:custGeom>
              <a:avLst/>
              <a:gdLst>
                <a:gd name="T0" fmla="*/ 226 w 1166"/>
                <a:gd name="T1" fmla="*/ 26 h 1465"/>
                <a:gd name="T2" fmla="*/ 268 w 1166"/>
                <a:gd name="T3" fmla="*/ 37 h 1465"/>
                <a:gd name="T4" fmla="*/ 314 w 1166"/>
                <a:gd name="T5" fmla="*/ 47 h 1465"/>
                <a:gd name="T6" fmla="*/ 358 w 1166"/>
                <a:gd name="T7" fmla="*/ 61 h 1465"/>
                <a:gd name="T8" fmla="*/ 419 w 1166"/>
                <a:gd name="T9" fmla="*/ 86 h 1465"/>
                <a:gd name="T10" fmla="*/ 462 w 1166"/>
                <a:gd name="T11" fmla="*/ 111 h 1465"/>
                <a:gd name="T12" fmla="*/ 495 w 1166"/>
                <a:gd name="T13" fmla="*/ 133 h 1465"/>
                <a:gd name="T14" fmla="*/ 521 w 1166"/>
                <a:gd name="T15" fmla="*/ 153 h 1465"/>
                <a:gd name="T16" fmla="*/ 552 w 1166"/>
                <a:gd name="T17" fmla="*/ 185 h 1465"/>
                <a:gd name="T18" fmla="*/ 531 w 1166"/>
                <a:gd name="T19" fmla="*/ 215 h 1465"/>
                <a:gd name="T20" fmla="*/ 525 w 1166"/>
                <a:gd name="T21" fmla="*/ 234 h 1465"/>
                <a:gd name="T22" fmla="*/ 503 w 1166"/>
                <a:gd name="T23" fmla="*/ 240 h 1465"/>
                <a:gd name="T24" fmla="*/ 488 w 1166"/>
                <a:gd name="T25" fmla="*/ 269 h 1465"/>
                <a:gd name="T26" fmla="*/ 484 w 1166"/>
                <a:gd name="T27" fmla="*/ 296 h 1465"/>
                <a:gd name="T28" fmla="*/ 487 w 1166"/>
                <a:gd name="T29" fmla="*/ 325 h 1465"/>
                <a:gd name="T30" fmla="*/ 443 w 1166"/>
                <a:gd name="T31" fmla="*/ 329 h 1465"/>
                <a:gd name="T32" fmla="*/ 382 w 1166"/>
                <a:gd name="T33" fmla="*/ 345 h 1465"/>
                <a:gd name="T34" fmla="*/ 314 w 1166"/>
                <a:gd name="T35" fmla="*/ 372 h 1465"/>
                <a:gd name="T36" fmla="*/ 288 w 1166"/>
                <a:gd name="T37" fmla="*/ 393 h 1465"/>
                <a:gd name="T38" fmla="*/ 269 w 1166"/>
                <a:gd name="T39" fmla="*/ 407 h 1465"/>
                <a:gd name="T40" fmla="*/ 232 w 1166"/>
                <a:gd name="T41" fmla="*/ 412 h 1465"/>
                <a:gd name="T42" fmla="*/ 199 w 1166"/>
                <a:gd name="T43" fmla="*/ 421 h 1465"/>
                <a:gd name="T44" fmla="*/ 178 w 1166"/>
                <a:gd name="T45" fmla="*/ 417 h 1465"/>
                <a:gd name="T46" fmla="*/ 149 w 1166"/>
                <a:gd name="T47" fmla="*/ 403 h 1465"/>
                <a:gd name="T48" fmla="*/ 141 w 1166"/>
                <a:gd name="T49" fmla="*/ 385 h 1465"/>
                <a:gd name="T50" fmla="*/ 132 w 1166"/>
                <a:gd name="T51" fmla="*/ 379 h 1465"/>
                <a:gd name="T52" fmla="*/ 98 w 1166"/>
                <a:gd name="T53" fmla="*/ 376 h 1465"/>
                <a:gd name="T54" fmla="*/ 80 w 1166"/>
                <a:gd name="T55" fmla="*/ 362 h 1465"/>
                <a:gd name="T56" fmla="*/ 51 w 1166"/>
                <a:gd name="T57" fmla="*/ 355 h 1465"/>
                <a:gd name="T58" fmla="*/ 42 w 1166"/>
                <a:gd name="T59" fmla="*/ 191 h 1465"/>
                <a:gd name="T60" fmla="*/ 34 w 1166"/>
                <a:gd name="T61" fmla="*/ 4 h 1465"/>
                <a:gd name="T62" fmla="*/ 105 w 1166"/>
                <a:gd name="T63" fmla="*/ 0 h 1465"/>
                <a:gd name="T64" fmla="*/ 149 w 1166"/>
                <a:gd name="T65" fmla="*/ 9 h 1465"/>
                <a:gd name="T66" fmla="*/ 188 w 1166"/>
                <a:gd name="T67" fmla="*/ 18 h 1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6"/>
                <a:gd name="T103" fmla="*/ 0 h 1465"/>
                <a:gd name="T104" fmla="*/ 1166 w 1166"/>
                <a:gd name="T105" fmla="*/ 1465 h 14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6" h="1465">
                  <a:moveTo>
                    <a:pt x="445" y="61"/>
                  </a:moveTo>
                  <a:lnTo>
                    <a:pt x="479" y="90"/>
                  </a:lnTo>
                  <a:lnTo>
                    <a:pt x="531" y="113"/>
                  </a:lnTo>
                  <a:lnTo>
                    <a:pt x="566" y="129"/>
                  </a:lnTo>
                  <a:lnTo>
                    <a:pt x="615" y="138"/>
                  </a:lnTo>
                  <a:lnTo>
                    <a:pt x="664" y="163"/>
                  </a:lnTo>
                  <a:lnTo>
                    <a:pt x="705" y="184"/>
                  </a:lnTo>
                  <a:lnTo>
                    <a:pt x="756" y="212"/>
                  </a:lnTo>
                  <a:lnTo>
                    <a:pt x="832" y="249"/>
                  </a:lnTo>
                  <a:lnTo>
                    <a:pt x="886" y="298"/>
                  </a:lnTo>
                  <a:lnTo>
                    <a:pt x="934" y="342"/>
                  </a:lnTo>
                  <a:lnTo>
                    <a:pt x="975" y="386"/>
                  </a:lnTo>
                  <a:lnTo>
                    <a:pt x="1013" y="416"/>
                  </a:lnTo>
                  <a:lnTo>
                    <a:pt x="1047" y="465"/>
                  </a:lnTo>
                  <a:lnTo>
                    <a:pt x="1080" y="503"/>
                  </a:lnTo>
                  <a:lnTo>
                    <a:pt x="1102" y="531"/>
                  </a:lnTo>
                  <a:lnTo>
                    <a:pt x="1129" y="540"/>
                  </a:lnTo>
                  <a:lnTo>
                    <a:pt x="1166" y="646"/>
                  </a:lnTo>
                  <a:lnTo>
                    <a:pt x="1149" y="704"/>
                  </a:lnTo>
                  <a:lnTo>
                    <a:pt x="1122" y="748"/>
                  </a:lnTo>
                  <a:lnTo>
                    <a:pt x="1111" y="766"/>
                  </a:lnTo>
                  <a:lnTo>
                    <a:pt x="1109" y="816"/>
                  </a:lnTo>
                  <a:lnTo>
                    <a:pt x="1109" y="827"/>
                  </a:lnTo>
                  <a:lnTo>
                    <a:pt x="1064" y="836"/>
                  </a:lnTo>
                  <a:lnTo>
                    <a:pt x="1041" y="880"/>
                  </a:lnTo>
                  <a:lnTo>
                    <a:pt x="1031" y="937"/>
                  </a:lnTo>
                  <a:lnTo>
                    <a:pt x="1033" y="986"/>
                  </a:lnTo>
                  <a:lnTo>
                    <a:pt x="1024" y="1030"/>
                  </a:lnTo>
                  <a:lnTo>
                    <a:pt x="1032" y="1081"/>
                  </a:lnTo>
                  <a:lnTo>
                    <a:pt x="1029" y="1132"/>
                  </a:lnTo>
                  <a:lnTo>
                    <a:pt x="977" y="1143"/>
                  </a:lnTo>
                  <a:lnTo>
                    <a:pt x="936" y="1145"/>
                  </a:lnTo>
                  <a:lnTo>
                    <a:pt x="873" y="1164"/>
                  </a:lnTo>
                  <a:lnTo>
                    <a:pt x="807" y="1201"/>
                  </a:lnTo>
                  <a:lnTo>
                    <a:pt x="731" y="1234"/>
                  </a:lnTo>
                  <a:lnTo>
                    <a:pt x="663" y="1296"/>
                  </a:lnTo>
                  <a:lnTo>
                    <a:pt x="627" y="1331"/>
                  </a:lnTo>
                  <a:lnTo>
                    <a:pt x="607" y="1370"/>
                  </a:lnTo>
                  <a:lnTo>
                    <a:pt x="595" y="1412"/>
                  </a:lnTo>
                  <a:lnTo>
                    <a:pt x="569" y="1419"/>
                  </a:lnTo>
                  <a:lnTo>
                    <a:pt x="525" y="1434"/>
                  </a:lnTo>
                  <a:lnTo>
                    <a:pt x="490" y="1436"/>
                  </a:lnTo>
                  <a:lnTo>
                    <a:pt x="460" y="1454"/>
                  </a:lnTo>
                  <a:lnTo>
                    <a:pt x="422" y="1465"/>
                  </a:lnTo>
                  <a:lnTo>
                    <a:pt x="398" y="1462"/>
                  </a:lnTo>
                  <a:lnTo>
                    <a:pt x="377" y="1453"/>
                  </a:lnTo>
                  <a:lnTo>
                    <a:pt x="333" y="1435"/>
                  </a:lnTo>
                  <a:lnTo>
                    <a:pt x="314" y="1404"/>
                  </a:lnTo>
                  <a:lnTo>
                    <a:pt x="298" y="1371"/>
                  </a:lnTo>
                  <a:lnTo>
                    <a:pt x="298" y="1342"/>
                  </a:lnTo>
                  <a:lnTo>
                    <a:pt x="290" y="1320"/>
                  </a:lnTo>
                  <a:lnTo>
                    <a:pt x="279" y="1320"/>
                  </a:lnTo>
                  <a:lnTo>
                    <a:pt x="244" y="1320"/>
                  </a:lnTo>
                  <a:lnTo>
                    <a:pt x="208" y="1311"/>
                  </a:lnTo>
                  <a:lnTo>
                    <a:pt x="185" y="1284"/>
                  </a:lnTo>
                  <a:lnTo>
                    <a:pt x="168" y="1259"/>
                  </a:lnTo>
                  <a:lnTo>
                    <a:pt x="144" y="1246"/>
                  </a:lnTo>
                  <a:lnTo>
                    <a:pt x="108" y="1235"/>
                  </a:lnTo>
                  <a:lnTo>
                    <a:pt x="79" y="1228"/>
                  </a:lnTo>
                  <a:lnTo>
                    <a:pt x="88" y="667"/>
                  </a:lnTo>
                  <a:lnTo>
                    <a:pt x="0" y="18"/>
                  </a:lnTo>
                  <a:lnTo>
                    <a:pt x="71" y="13"/>
                  </a:lnTo>
                  <a:lnTo>
                    <a:pt x="127" y="10"/>
                  </a:lnTo>
                  <a:lnTo>
                    <a:pt x="221" y="0"/>
                  </a:lnTo>
                  <a:lnTo>
                    <a:pt x="283" y="11"/>
                  </a:lnTo>
                  <a:lnTo>
                    <a:pt x="314" y="30"/>
                  </a:lnTo>
                  <a:lnTo>
                    <a:pt x="363" y="49"/>
                  </a:lnTo>
                  <a:lnTo>
                    <a:pt x="398" y="61"/>
                  </a:lnTo>
                  <a:lnTo>
                    <a:pt x="445" y="61"/>
                  </a:lnTo>
                  <a:close/>
                </a:path>
              </a:pathLst>
            </a:custGeom>
            <a:solidFill>
              <a:srgbClr val="FFFFFF"/>
            </a:solidFill>
            <a:ln w="21590">
              <a:solidFill>
                <a:srgbClr val="000000"/>
              </a:solidFill>
              <a:round/>
              <a:headEnd/>
              <a:tailEnd/>
            </a:ln>
          </p:spPr>
          <p:txBody>
            <a:bodyPr/>
            <a:lstStyle/>
            <a:p>
              <a:endParaRPr lang="en-US"/>
            </a:p>
          </p:txBody>
        </p:sp>
        <p:sp>
          <p:nvSpPr>
            <p:cNvPr id="31894" name="Freeform 18"/>
            <p:cNvSpPr>
              <a:spLocks/>
            </p:cNvSpPr>
            <p:nvPr/>
          </p:nvSpPr>
          <p:spPr bwMode="auto">
            <a:xfrm>
              <a:off x="2397" y="2542"/>
              <a:ext cx="1909" cy="1122"/>
            </a:xfrm>
            <a:custGeom>
              <a:avLst/>
              <a:gdLst>
                <a:gd name="T0" fmla="*/ 113 w 2776"/>
                <a:gd name="T1" fmla="*/ 2 h 2096"/>
                <a:gd name="T2" fmla="*/ 155 w 2776"/>
                <a:gd name="T3" fmla="*/ 10 h 2096"/>
                <a:gd name="T4" fmla="*/ 201 w 2776"/>
                <a:gd name="T5" fmla="*/ 27 h 2096"/>
                <a:gd name="T6" fmla="*/ 296 w 2776"/>
                <a:gd name="T7" fmla="*/ 51 h 2096"/>
                <a:gd name="T8" fmla="*/ 381 w 2776"/>
                <a:gd name="T9" fmla="*/ 101 h 2096"/>
                <a:gd name="T10" fmla="*/ 476 w 2776"/>
                <a:gd name="T11" fmla="*/ 127 h 2096"/>
                <a:gd name="T12" fmla="*/ 772 w 2776"/>
                <a:gd name="T13" fmla="*/ 103 h 2096"/>
                <a:gd name="T14" fmla="*/ 926 w 2776"/>
                <a:gd name="T15" fmla="*/ 94 h 2096"/>
                <a:gd name="T16" fmla="*/ 1012 w 2776"/>
                <a:gd name="T17" fmla="*/ 81 h 2096"/>
                <a:gd name="T18" fmla="*/ 1091 w 2776"/>
                <a:gd name="T19" fmla="*/ 63 h 2096"/>
                <a:gd name="T20" fmla="*/ 1082 w 2776"/>
                <a:gd name="T21" fmla="*/ 39 h 2096"/>
                <a:gd name="T22" fmla="*/ 1150 w 2776"/>
                <a:gd name="T23" fmla="*/ 31 h 2096"/>
                <a:gd name="T24" fmla="*/ 1220 w 2776"/>
                <a:gd name="T25" fmla="*/ 67 h 2096"/>
                <a:gd name="T26" fmla="*/ 1287 w 2776"/>
                <a:gd name="T27" fmla="*/ 127 h 2096"/>
                <a:gd name="T28" fmla="*/ 1303 w 2776"/>
                <a:gd name="T29" fmla="*/ 178 h 2096"/>
                <a:gd name="T30" fmla="*/ 1256 w 2776"/>
                <a:gd name="T31" fmla="*/ 227 h 2096"/>
                <a:gd name="T32" fmla="*/ 1255 w 2776"/>
                <a:gd name="T33" fmla="*/ 282 h 2096"/>
                <a:gd name="T34" fmla="*/ 1254 w 2776"/>
                <a:gd name="T35" fmla="*/ 336 h 2096"/>
                <a:gd name="T36" fmla="*/ 1291 w 2776"/>
                <a:gd name="T37" fmla="*/ 370 h 2096"/>
                <a:gd name="T38" fmla="*/ 1307 w 2776"/>
                <a:gd name="T39" fmla="*/ 407 h 2096"/>
                <a:gd name="T40" fmla="*/ 1236 w 2776"/>
                <a:gd name="T41" fmla="*/ 424 h 2096"/>
                <a:gd name="T42" fmla="*/ 1200 w 2776"/>
                <a:gd name="T43" fmla="*/ 473 h 2096"/>
                <a:gd name="T44" fmla="*/ 1186 w 2776"/>
                <a:gd name="T45" fmla="*/ 514 h 2096"/>
                <a:gd name="T46" fmla="*/ 1180 w 2776"/>
                <a:gd name="T47" fmla="*/ 580 h 2096"/>
                <a:gd name="T48" fmla="*/ 1067 w 2776"/>
                <a:gd name="T49" fmla="*/ 572 h 2096"/>
                <a:gd name="T50" fmla="*/ 1012 w 2776"/>
                <a:gd name="T51" fmla="*/ 529 h 2096"/>
                <a:gd name="T52" fmla="*/ 988 w 2776"/>
                <a:gd name="T53" fmla="*/ 502 h 2096"/>
                <a:gd name="T54" fmla="*/ 926 w 2776"/>
                <a:gd name="T55" fmla="*/ 486 h 2096"/>
                <a:gd name="T56" fmla="*/ 865 w 2776"/>
                <a:gd name="T57" fmla="*/ 484 h 2096"/>
                <a:gd name="T58" fmla="*/ 819 w 2776"/>
                <a:gd name="T59" fmla="*/ 467 h 2096"/>
                <a:gd name="T60" fmla="*/ 794 w 2776"/>
                <a:gd name="T61" fmla="*/ 459 h 2096"/>
                <a:gd name="T62" fmla="*/ 762 w 2776"/>
                <a:gd name="T63" fmla="*/ 435 h 2096"/>
                <a:gd name="T64" fmla="*/ 737 w 2776"/>
                <a:gd name="T65" fmla="*/ 392 h 2096"/>
                <a:gd name="T66" fmla="*/ 685 w 2776"/>
                <a:gd name="T67" fmla="*/ 383 h 2096"/>
                <a:gd name="T68" fmla="*/ 642 w 2776"/>
                <a:gd name="T69" fmla="*/ 391 h 2096"/>
                <a:gd name="T70" fmla="*/ 601 w 2776"/>
                <a:gd name="T71" fmla="*/ 385 h 2096"/>
                <a:gd name="T72" fmla="*/ 545 w 2776"/>
                <a:gd name="T73" fmla="*/ 393 h 2096"/>
                <a:gd name="T74" fmla="*/ 511 w 2776"/>
                <a:gd name="T75" fmla="*/ 399 h 2096"/>
                <a:gd name="T76" fmla="*/ 452 w 2776"/>
                <a:gd name="T77" fmla="*/ 394 h 2096"/>
                <a:gd name="T78" fmla="*/ 413 w 2776"/>
                <a:gd name="T79" fmla="*/ 405 h 2096"/>
                <a:gd name="T80" fmla="*/ 378 w 2776"/>
                <a:gd name="T81" fmla="*/ 405 h 2096"/>
                <a:gd name="T82" fmla="*/ 334 w 2776"/>
                <a:gd name="T83" fmla="*/ 381 h 2096"/>
                <a:gd name="T84" fmla="*/ 279 w 2776"/>
                <a:gd name="T85" fmla="*/ 367 h 2096"/>
                <a:gd name="T86" fmla="*/ 240 w 2776"/>
                <a:gd name="T87" fmla="*/ 343 h 2096"/>
                <a:gd name="T88" fmla="*/ 179 w 2776"/>
                <a:gd name="T89" fmla="*/ 329 h 2096"/>
                <a:gd name="T90" fmla="*/ 108 w 2776"/>
                <a:gd name="T91" fmla="*/ 319 h 2096"/>
                <a:gd name="T92" fmla="*/ 86 w 2776"/>
                <a:gd name="T93" fmla="*/ 328 h 2096"/>
                <a:gd name="T94" fmla="*/ 43 w 2776"/>
                <a:gd name="T95" fmla="*/ 315 h 2096"/>
                <a:gd name="T96" fmla="*/ 0 w 2776"/>
                <a:gd name="T97" fmla="*/ 315 h 2096"/>
                <a:gd name="T98" fmla="*/ 32 w 2776"/>
                <a:gd name="T99" fmla="*/ 295 h 2096"/>
                <a:gd name="T100" fmla="*/ 98 w 2776"/>
                <a:gd name="T101" fmla="*/ 259 h 2096"/>
                <a:gd name="T102" fmla="*/ 146 w 2776"/>
                <a:gd name="T103" fmla="*/ 202 h 2096"/>
                <a:gd name="T104" fmla="*/ 153 w 2776"/>
                <a:gd name="T105" fmla="*/ 179 h 2096"/>
                <a:gd name="T106" fmla="*/ 123 w 2776"/>
                <a:gd name="T107" fmla="*/ 155 h 2096"/>
                <a:gd name="T108" fmla="*/ 61 w 2776"/>
                <a:gd name="T109" fmla="*/ 142 h 2096"/>
                <a:gd name="T110" fmla="*/ 31 w 2776"/>
                <a:gd name="T111" fmla="*/ 130 h 2096"/>
                <a:gd name="T112" fmla="*/ 30 w 2776"/>
                <a:gd name="T113" fmla="*/ 88 h 2096"/>
                <a:gd name="T114" fmla="*/ 67 w 2776"/>
                <a:gd name="T115" fmla="*/ 57 h 2096"/>
                <a:gd name="T116" fmla="*/ 74 w 2776"/>
                <a:gd name="T117" fmla="*/ 34 h 20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76"/>
                <a:gd name="T178" fmla="*/ 0 h 2096"/>
                <a:gd name="T179" fmla="*/ 2776 w 2776"/>
                <a:gd name="T180" fmla="*/ 2096 h 20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76" h="2096">
                  <a:moveTo>
                    <a:pt x="199" y="17"/>
                  </a:moveTo>
                  <a:lnTo>
                    <a:pt x="210" y="20"/>
                  </a:lnTo>
                  <a:lnTo>
                    <a:pt x="240" y="5"/>
                  </a:lnTo>
                  <a:lnTo>
                    <a:pt x="275" y="0"/>
                  </a:lnTo>
                  <a:lnTo>
                    <a:pt x="303" y="5"/>
                  </a:lnTo>
                  <a:lnTo>
                    <a:pt x="327" y="34"/>
                  </a:lnTo>
                  <a:lnTo>
                    <a:pt x="365" y="69"/>
                  </a:lnTo>
                  <a:lnTo>
                    <a:pt x="399" y="92"/>
                  </a:lnTo>
                  <a:lnTo>
                    <a:pt x="424" y="96"/>
                  </a:lnTo>
                  <a:lnTo>
                    <a:pt x="517" y="119"/>
                  </a:lnTo>
                  <a:lnTo>
                    <a:pt x="549" y="128"/>
                  </a:lnTo>
                  <a:lnTo>
                    <a:pt x="625" y="179"/>
                  </a:lnTo>
                  <a:lnTo>
                    <a:pt x="728" y="259"/>
                  </a:lnTo>
                  <a:lnTo>
                    <a:pt x="765" y="317"/>
                  </a:lnTo>
                  <a:lnTo>
                    <a:pt x="806" y="351"/>
                  </a:lnTo>
                  <a:lnTo>
                    <a:pt x="898" y="402"/>
                  </a:lnTo>
                  <a:lnTo>
                    <a:pt x="941" y="433"/>
                  </a:lnTo>
                  <a:lnTo>
                    <a:pt x="1006" y="445"/>
                  </a:lnTo>
                  <a:lnTo>
                    <a:pt x="1026" y="655"/>
                  </a:lnTo>
                  <a:lnTo>
                    <a:pt x="1592" y="342"/>
                  </a:lnTo>
                  <a:lnTo>
                    <a:pt x="1631" y="358"/>
                  </a:lnTo>
                  <a:lnTo>
                    <a:pt x="1676" y="373"/>
                  </a:lnTo>
                  <a:lnTo>
                    <a:pt x="1908" y="337"/>
                  </a:lnTo>
                  <a:lnTo>
                    <a:pt x="1957" y="327"/>
                  </a:lnTo>
                  <a:lnTo>
                    <a:pt x="1993" y="320"/>
                  </a:lnTo>
                  <a:lnTo>
                    <a:pt x="2042" y="307"/>
                  </a:lnTo>
                  <a:lnTo>
                    <a:pt x="2139" y="283"/>
                  </a:lnTo>
                  <a:lnTo>
                    <a:pt x="2200" y="259"/>
                  </a:lnTo>
                  <a:lnTo>
                    <a:pt x="2293" y="249"/>
                  </a:lnTo>
                  <a:lnTo>
                    <a:pt x="2306" y="220"/>
                  </a:lnTo>
                  <a:lnTo>
                    <a:pt x="2280" y="194"/>
                  </a:lnTo>
                  <a:lnTo>
                    <a:pt x="2268" y="160"/>
                  </a:lnTo>
                  <a:lnTo>
                    <a:pt x="2288" y="134"/>
                  </a:lnTo>
                  <a:lnTo>
                    <a:pt x="2329" y="132"/>
                  </a:lnTo>
                  <a:lnTo>
                    <a:pt x="2370" y="117"/>
                  </a:lnTo>
                  <a:lnTo>
                    <a:pt x="2432" y="108"/>
                  </a:lnTo>
                  <a:lnTo>
                    <a:pt x="2479" y="146"/>
                  </a:lnTo>
                  <a:lnTo>
                    <a:pt x="2520" y="184"/>
                  </a:lnTo>
                  <a:lnTo>
                    <a:pt x="2579" y="233"/>
                  </a:lnTo>
                  <a:lnTo>
                    <a:pt x="2632" y="300"/>
                  </a:lnTo>
                  <a:lnTo>
                    <a:pt x="2689" y="382"/>
                  </a:lnTo>
                  <a:lnTo>
                    <a:pt x="2721" y="444"/>
                  </a:lnTo>
                  <a:lnTo>
                    <a:pt x="2740" y="493"/>
                  </a:lnTo>
                  <a:lnTo>
                    <a:pt x="2756" y="548"/>
                  </a:lnTo>
                  <a:lnTo>
                    <a:pt x="2755" y="623"/>
                  </a:lnTo>
                  <a:lnTo>
                    <a:pt x="2731" y="685"/>
                  </a:lnTo>
                  <a:lnTo>
                    <a:pt x="2689" y="740"/>
                  </a:lnTo>
                  <a:lnTo>
                    <a:pt x="2656" y="793"/>
                  </a:lnTo>
                  <a:lnTo>
                    <a:pt x="2631" y="848"/>
                  </a:lnTo>
                  <a:lnTo>
                    <a:pt x="2630" y="921"/>
                  </a:lnTo>
                  <a:lnTo>
                    <a:pt x="2654" y="983"/>
                  </a:lnTo>
                  <a:lnTo>
                    <a:pt x="2650" y="1062"/>
                  </a:lnTo>
                  <a:lnTo>
                    <a:pt x="2642" y="1098"/>
                  </a:lnTo>
                  <a:lnTo>
                    <a:pt x="2652" y="1171"/>
                  </a:lnTo>
                  <a:lnTo>
                    <a:pt x="2676" y="1206"/>
                  </a:lnTo>
                  <a:lnTo>
                    <a:pt x="2698" y="1228"/>
                  </a:lnTo>
                  <a:lnTo>
                    <a:pt x="2729" y="1292"/>
                  </a:lnTo>
                  <a:lnTo>
                    <a:pt x="2755" y="1328"/>
                  </a:lnTo>
                  <a:lnTo>
                    <a:pt x="2776" y="1367"/>
                  </a:lnTo>
                  <a:lnTo>
                    <a:pt x="2765" y="1419"/>
                  </a:lnTo>
                  <a:lnTo>
                    <a:pt x="2724" y="1433"/>
                  </a:lnTo>
                  <a:lnTo>
                    <a:pt x="2664" y="1454"/>
                  </a:lnTo>
                  <a:lnTo>
                    <a:pt x="2614" y="1480"/>
                  </a:lnTo>
                  <a:lnTo>
                    <a:pt x="2582" y="1544"/>
                  </a:lnTo>
                  <a:lnTo>
                    <a:pt x="2555" y="1586"/>
                  </a:lnTo>
                  <a:lnTo>
                    <a:pt x="2538" y="1652"/>
                  </a:lnTo>
                  <a:lnTo>
                    <a:pt x="2521" y="1676"/>
                  </a:lnTo>
                  <a:lnTo>
                    <a:pt x="2504" y="1720"/>
                  </a:lnTo>
                  <a:lnTo>
                    <a:pt x="2508" y="1793"/>
                  </a:lnTo>
                  <a:lnTo>
                    <a:pt x="2512" y="1860"/>
                  </a:lnTo>
                  <a:lnTo>
                    <a:pt x="2503" y="1935"/>
                  </a:lnTo>
                  <a:lnTo>
                    <a:pt x="2496" y="2025"/>
                  </a:lnTo>
                  <a:lnTo>
                    <a:pt x="2343" y="2096"/>
                  </a:lnTo>
                  <a:lnTo>
                    <a:pt x="2300" y="2045"/>
                  </a:lnTo>
                  <a:lnTo>
                    <a:pt x="2255" y="1996"/>
                  </a:lnTo>
                  <a:lnTo>
                    <a:pt x="2208" y="1942"/>
                  </a:lnTo>
                  <a:lnTo>
                    <a:pt x="2168" y="1902"/>
                  </a:lnTo>
                  <a:lnTo>
                    <a:pt x="2140" y="1847"/>
                  </a:lnTo>
                  <a:lnTo>
                    <a:pt x="2114" y="1816"/>
                  </a:lnTo>
                  <a:lnTo>
                    <a:pt x="2098" y="1790"/>
                  </a:lnTo>
                  <a:lnTo>
                    <a:pt x="2088" y="1753"/>
                  </a:lnTo>
                  <a:lnTo>
                    <a:pt x="2078" y="1723"/>
                  </a:lnTo>
                  <a:lnTo>
                    <a:pt x="2028" y="1704"/>
                  </a:lnTo>
                  <a:lnTo>
                    <a:pt x="1959" y="1695"/>
                  </a:lnTo>
                  <a:lnTo>
                    <a:pt x="1914" y="1691"/>
                  </a:lnTo>
                  <a:lnTo>
                    <a:pt x="1867" y="1691"/>
                  </a:lnTo>
                  <a:lnTo>
                    <a:pt x="1829" y="1691"/>
                  </a:lnTo>
                  <a:lnTo>
                    <a:pt x="1797" y="1678"/>
                  </a:lnTo>
                  <a:lnTo>
                    <a:pt x="1764" y="1654"/>
                  </a:lnTo>
                  <a:lnTo>
                    <a:pt x="1732" y="1629"/>
                  </a:lnTo>
                  <a:lnTo>
                    <a:pt x="1718" y="1620"/>
                  </a:lnTo>
                  <a:lnTo>
                    <a:pt x="1699" y="1606"/>
                  </a:lnTo>
                  <a:lnTo>
                    <a:pt x="1678" y="1603"/>
                  </a:lnTo>
                  <a:lnTo>
                    <a:pt x="1643" y="1585"/>
                  </a:lnTo>
                  <a:lnTo>
                    <a:pt x="1615" y="1562"/>
                  </a:lnTo>
                  <a:lnTo>
                    <a:pt x="1611" y="1517"/>
                  </a:lnTo>
                  <a:lnTo>
                    <a:pt x="1597" y="1452"/>
                  </a:lnTo>
                  <a:lnTo>
                    <a:pt x="1575" y="1412"/>
                  </a:lnTo>
                  <a:lnTo>
                    <a:pt x="1557" y="1370"/>
                  </a:lnTo>
                  <a:lnTo>
                    <a:pt x="1520" y="1354"/>
                  </a:lnTo>
                  <a:lnTo>
                    <a:pt x="1487" y="1345"/>
                  </a:lnTo>
                  <a:lnTo>
                    <a:pt x="1449" y="1338"/>
                  </a:lnTo>
                  <a:lnTo>
                    <a:pt x="1411" y="1344"/>
                  </a:lnTo>
                  <a:lnTo>
                    <a:pt x="1383" y="1359"/>
                  </a:lnTo>
                  <a:lnTo>
                    <a:pt x="1358" y="1364"/>
                  </a:lnTo>
                  <a:lnTo>
                    <a:pt x="1323" y="1362"/>
                  </a:lnTo>
                  <a:lnTo>
                    <a:pt x="1288" y="1353"/>
                  </a:lnTo>
                  <a:lnTo>
                    <a:pt x="1271" y="1344"/>
                  </a:lnTo>
                  <a:lnTo>
                    <a:pt x="1225" y="1333"/>
                  </a:lnTo>
                  <a:lnTo>
                    <a:pt x="1181" y="1342"/>
                  </a:lnTo>
                  <a:lnTo>
                    <a:pt x="1151" y="1372"/>
                  </a:lnTo>
                  <a:lnTo>
                    <a:pt x="1132" y="1399"/>
                  </a:lnTo>
                  <a:lnTo>
                    <a:pt x="1091" y="1404"/>
                  </a:lnTo>
                  <a:lnTo>
                    <a:pt x="1081" y="1392"/>
                  </a:lnTo>
                  <a:lnTo>
                    <a:pt x="1053" y="1374"/>
                  </a:lnTo>
                  <a:lnTo>
                    <a:pt x="1024" y="1359"/>
                  </a:lnTo>
                  <a:lnTo>
                    <a:pt x="956" y="1374"/>
                  </a:lnTo>
                  <a:lnTo>
                    <a:pt x="925" y="1388"/>
                  </a:lnTo>
                  <a:lnTo>
                    <a:pt x="909" y="1406"/>
                  </a:lnTo>
                  <a:lnTo>
                    <a:pt x="873" y="1414"/>
                  </a:lnTo>
                  <a:lnTo>
                    <a:pt x="854" y="1424"/>
                  </a:lnTo>
                  <a:lnTo>
                    <a:pt x="830" y="1429"/>
                  </a:lnTo>
                  <a:lnTo>
                    <a:pt x="798" y="1414"/>
                  </a:lnTo>
                  <a:lnTo>
                    <a:pt x="757" y="1396"/>
                  </a:lnTo>
                  <a:lnTo>
                    <a:pt x="730" y="1356"/>
                  </a:lnTo>
                  <a:lnTo>
                    <a:pt x="705" y="1329"/>
                  </a:lnTo>
                  <a:lnTo>
                    <a:pt x="664" y="1301"/>
                  </a:lnTo>
                  <a:lnTo>
                    <a:pt x="630" y="1292"/>
                  </a:lnTo>
                  <a:lnTo>
                    <a:pt x="589" y="1280"/>
                  </a:lnTo>
                  <a:lnTo>
                    <a:pt x="554" y="1255"/>
                  </a:lnTo>
                  <a:lnTo>
                    <a:pt x="522" y="1225"/>
                  </a:lnTo>
                  <a:lnTo>
                    <a:pt x="508" y="1198"/>
                  </a:lnTo>
                  <a:lnTo>
                    <a:pt x="487" y="1162"/>
                  </a:lnTo>
                  <a:lnTo>
                    <a:pt x="438" y="1146"/>
                  </a:lnTo>
                  <a:lnTo>
                    <a:pt x="378" y="1148"/>
                  </a:lnTo>
                  <a:lnTo>
                    <a:pt x="327" y="1137"/>
                  </a:lnTo>
                  <a:lnTo>
                    <a:pt x="290" y="1118"/>
                  </a:lnTo>
                  <a:lnTo>
                    <a:pt x="228" y="1112"/>
                  </a:lnTo>
                  <a:lnTo>
                    <a:pt x="202" y="1116"/>
                  </a:lnTo>
                  <a:lnTo>
                    <a:pt x="187" y="1135"/>
                  </a:lnTo>
                  <a:lnTo>
                    <a:pt x="182" y="1145"/>
                  </a:lnTo>
                  <a:lnTo>
                    <a:pt x="160" y="1129"/>
                  </a:lnTo>
                  <a:lnTo>
                    <a:pt x="125" y="1110"/>
                  </a:lnTo>
                  <a:lnTo>
                    <a:pt x="90" y="1101"/>
                  </a:lnTo>
                  <a:lnTo>
                    <a:pt x="52" y="1106"/>
                  </a:lnTo>
                  <a:lnTo>
                    <a:pt x="15" y="1115"/>
                  </a:lnTo>
                  <a:lnTo>
                    <a:pt x="0" y="1101"/>
                  </a:lnTo>
                  <a:lnTo>
                    <a:pt x="8" y="1073"/>
                  </a:lnTo>
                  <a:lnTo>
                    <a:pt x="52" y="1031"/>
                  </a:lnTo>
                  <a:lnTo>
                    <a:pt x="69" y="1031"/>
                  </a:lnTo>
                  <a:lnTo>
                    <a:pt x="100" y="998"/>
                  </a:lnTo>
                  <a:lnTo>
                    <a:pt x="158" y="963"/>
                  </a:lnTo>
                  <a:lnTo>
                    <a:pt x="208" y="904"/>
                  </a:lnTo>
                  <a:lnTo>
                    <a:pt x="254" y="851"/>
                  </a:lnTo>
                  <a:lnTo>
                    <a:pt x="307" y="763"/>
                  </a:lnTo>
                  <a:lnTo>
                    <a:pt x="308" y="706"/>
                  </a:lnTo>
                  <a:lnTo>
                    <a:pt x="308" y="672"/>
                  </a:lnTo>
                  <a:lnTo>
                    <a:pt x="319" y="648"/>
                  </a:lnTo>
                  <a:lnTo>
                    <a:pt x="325" y="624"/>
                  </a:lnTo>
                  <a:lnTo>
                    <a:pt x="316" y="586"/>
                  </a:lnTo>
                  <a:lnTo>
                    <a:pt x="295" y="560"/>
                  </a:lnTo>
                  <a:lnTo>
                    <a:pt x="261" y="540"/>
                  </a:lnTo>
                  <a:lnTo>
                    <a:pt x="208" y="502"/>
                  </a:lnTo>
                  <a:lnTo>
                    <a:pt x="169" y="481"/>
                  </a:lnTo>
                  <a:lnTo>
                    <a:pt x="128" y="497"/>
                  </a:lnTo>
                  <a:lnTo>
                    <a:pt x="95" y="503"/>
                  </a:lnTo>
                  <a:lnTo>
                    <a:pt x="62" y="503"/>
                  </a:lnTo>
                  <a:lnTo>
                    <a:pt x="65" y="452"/>
                  </a:lnTo>
                  <a:lnTo>
                    <a:pt x="57" y="401"/>
                  </a:lnTo>
                  <a:lnTo>
                    <a:pt x="66" y="357"/>
                  </a:lnTo>
                  <a:lnTo>
                    <a:pt x="64" y="308"/>
                  </a:lnTo>
                  <a:lnTo>
                    <a:pt x="74" y="251"/>
                  </a:lnTo>
                  <a:lnTo>
                    <a:pt x="97" y="207"/>
                  </a:lnTo>
                  <a:lnTo>
                    <a:pt x="142" y="198"/>
                  </a:lnTo>
                  <a:lnTo>
                    <a:pt x="142" y="187"/>
                  </a:lnTo>
                  <a:lnTo>
                    <a:pt x="144" y="137"/>
                  </a:lnTo>
                  <a:lnTo>
                    <a:pt x="155" y="119"/>
                  </a:lnTo>
                  <a:lnTo>
                    <a:pt x="182" y="75"/>
                  </a:lnTo>
                  <a:lnTo>
                    <a:pt x="199" y="17"/>
                  </a:lnTo>
                  <a:close/>
                </a:path>
              </a:pathLst>
            </a:custGeom>
            <a:solidFill>
              <a:srgbClr val="FFFFFF"/>
            </a:solidFill>
            <a:ln w="21590">
              <a:solidFill>
                <a:srgbClr val="000000"/>
              </a:solidFill>
              <a:round/>
              <a:headEnd/>
              <a:tailEnd/>
            </a:ln>
          </p:spPr>
          <p:txBody>
            <a:bodyPr/>
            <a:lstStyle/>
            <a:p>
              <a:endParaRPr lang="en-US"/>
            </a:p>
          </p:txBody>
        </p:sp>
        <p:sp>
          <p:nvSpPr>
            <p:cNvPr id="31895" name="Freeform 19"/>
            <p:cNvSpPr>
              <a:spLocks/>
            </p:cNvSpPr>
            <p:nvPr/>
          </p:nvSpPr>
          <p:spPr bwMode="auto">
            <a:xfrm>
              <a:off x="1166" y="2562"/>
              <a:ext cx="627" cy="310"/>
            </a:xfrm>
            <a:custGeom>
              <a:avLst/>
              <a:gdLst>
                <a:gd name="T0" fmla="*/ 372 w 911"/>
                <a:gd name="T1" fmla="*/ 166 h 578"/>
                <a:gd name="T2" fmla="*/ 353 w 911"/>
                <a:gd name="T3" fmla="*/ 164 h 578"/>
                <a:gd name="T4" fmla="*/ 343 w 911"/>
                <a:gd name="T5" fmla="*/ 162 h 578"/>
                <a:gd name="T6" fmla="*/ 326 w 911"/>
                <a:gd name="T7" fmla="*/ 156 h 578"/>
                <a:gd name="T8" fmla="*/ 317 w 911"/>
                <a:gd name="T9" fmla="*/ 153 h 578"/>
                <a:gd name="T10" fmla="*/ 307 w 911"/>
                <a:gd name="T11" fmla="*/ 154 h 578"/>
                <a:gd name="T12" fmla="*/ 299 w 911"/>
                <a:gd name="T13" fmla="*/ 157 h 578"/>
                <a:gd name="T14" fmla="*/ 290 w 911"/>
                <a:gd name="T15" fmla="*/ 157 h 578"/>
                <a:gd name="T16" fmla="*/ 283 w 911"/>
                <a:gd name="T17" fmla="*/ 157 h 578"/>
                <a:gd name="T18" fmla="*/ 275 w 911"/>
                <a:gd name="T19" fmla="*/ 155 h 578"/>
                <a:gd name="T20" fmla="*/ 275 w 911"/>
                <a:gd name="T21" fmla="*/ 149 h 578"/>
                <a:gd name="T22" fmla="*/ 275 w 911"/>
                <a:gd name="T23" fmla="*/ 142 h 578"/>
                <a:gd name="T24" fmla="*/ 275 w 911"/>
                <a:gd name="T25" fmla="*/ 131 h 578"/>
                <a:gd name="T26" fmla="*/ 273 w 911"/>
                <a:gd name="T27" fmla="*/ 121 h 578"/>
                <a:gd name="T28" fmla="*/ 266 w 911"/>
                <a:gd name="T29" fmla="*/ 112 h 578"/>
                <a:gd name="T30" fmla="*/ 253 w 911"/>
                <a:gd name="T31" fmla="*/ 107 h 578"/>
                <a:gd name="T32" fmla="*/ 235 w 911"/>
                <a:gd name="T33" fmla="*/ 99 h 578"/>
                <a:gd name="T34" fmla="*/ 222 w 911"/>
                <a:gd name="T35" fmla="*/ 95 h 578"/>
                <a:gd name="T36" fmla="*/ 202 w 911"/>
                <a:gd name="T37" fmla="*/ 91 h 578"/>
                <a:gd name="T38" fmla="*/ 174 w 911"/>
                <a:gd name="T39" fmla="*/ 87 h 578"/>
                <a:gd name="T40" fmla="*/ 148 w 911"/>
                <a:gd name="T41" fmla="*/ 87 h 578"/>
                <a:gd name="T42" fmla="*/ 113 w 911"/>
                <a:gd name="T43" fmla="*/ 98 h 578"/>
                <a:gd name="T44" fmla="*/ 94 w 911"/>
                <a:gd name="T45" fmla="*/ 106 h 578"/>
                <a:gd name="T46" fmla="*/ 64 w 911"/>
                <a:gd name="T47" fmla="*/ 116 h 578"/>
                <a:gd name="T48" fmla="*/ 42 w 911"/>
                <a:gd name="T49" fmla="*/ 124 h 578"/>
                <a:gd name="T50" fmla="*/ 25 w 911"/>
                <a:gd name="T51" fmla="*/ 130 h 578"/>
                <a:gd name="T52" fmla="*/ 6 w 911"/>
                <a:gd name="T53" fmla="*/ 137 h 578"/>
                <a:gd name="T54" fmla="*/ 4 w 911"/>
                <a:gd name="T55" fmla="*/ 120 h 578"/>
                <a:gd name="T56" fmla="*/ 0 w 911"/>
                <a:gd name="T57" fmla="*/ 107 h 578"/>
                <a:gd name="T58" fmla="*/ 0 w 911"/>
                <a:gd name="T59" fmla="*/ 97 h 578"/>
                <a:gd name="T60" fmla="*/ 2 w 911"/>
                <a:gd name="T61" fmla="*/ 86 h 578"/>
                <a:gd name="T62" fmla="*/ 9 w 911"/>
                <a:gd name="T63" fmla="*/ 77 h 578"/>
                <a:gd name="T64" fmla="*/ 16 w 911"/>
                <a:gd name="T65" fmla="*/ 68 h 578"/>
                <a:gd name="T66" fmla="*/ 26 w 911"/>
                <a:gd name="T67" fmla="*/ 60 h 578"/>
                <a:gd name="T68" fmla="*/ 34 w 911"/>
                <a:gd name="T69" fmla="*/ 49 h 578"/>
                <a:gd name="T70" fmla="*/ 27 w 911"/>
                <a:gd name="T71" fmla="*/ 38 h 578"/>
                <a:gd name="T72" fmla="*/ 15 w 911"/>
                <a:gd name="T73" fmla="*/ 27 h 578"/>
                <a:gd name="T74" fmla="*/ 5 w 911"/>
                <a:gd name="T75" fmla="*/ 23 h 578"/>
                <a:gd name="T76" fmla="*/ 4 w 911"/>
                <a:gd name="T77" fmla="*/ 18 h 578"/>
                <a:gd name="T78" fmla="*/ 0 w 911"/>
                <a:gd name="T79" fmla="*/ 7 h 578"/>
                <a:gd name="T80" fmla="*/ 432 w 911"/>
                <a:gd name="T81" fmla="*/ 0 h 578"/>
                <a:gd name="T82" fmla="*/ 427 w 911"/>
                <a:gd name="T83" fmla="*/ 161 h 578"/>
                <a:gd name="T84" fmla="*/ 416 w 911"/>
                <a:gd name="T85" fmla="*/ 165 h 578"/>
                <a:gd name="T86" fmla="*/ 404 w 911"/>
                <a:gd name="T87" fmla="*/ 165 h 578"/>
                <a:gd name="T88" fmla="*/ 388 w 911"/>
                <a:gd name="T89" fmla="*/ 165 h 578"/>
                <a:gd name="T90" fmla="*/ 372 w 911"/>
                <a:gd name="T91" fmla="*/ 166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1"/>
                <a:gd name="T139" fmla="*/ 0 h 578"/>
                <a:gd name="T140" fmla="*/ 911 w 911"/>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1" h="578">
                  <a:moveTo>
                    <a:pt x="786" y="578"/>
                  </a:moveTo>
                  <a:lnTo>
                    <a:pt x="746" y="571"/>
                  </a:lnTo>
                  <a:lnTo>
                    <a:pt x="725" y="564"/>
                  </a:lnTo>
                  <a:lnTo>
                    <a:pt x="687" y="542"/>
                  </a:lnTo>
                  <a:lnTo>
                    <a:pt x="670" y="531"/>
                  </a:lnTo>
                  <a:lnTo>
                    <a:pt x="648" y="537"/>
                  </a:lnTo>
                  <a:lnTo>
                    <a:pt x="631" y="544"/>
                  </a:lnTo>
                  <a:lnTo>
                    <a:pt x="612" y="546"/>
                  </a:lnTo>
                  <a:lnTo>
                    <a:pt x="597" y="546"/>
                  </a:lnTo>
                  <a:lnTo>
                    <a:pt x="580" y="539"/>
                  </a:lnTo>
                  <a:lnTo>
                    <a:pt x="580" y="519"/>
                  </a:lnTo>
                  <a:lnTo>
                    <a:pt x="580" y="495"/>
                  </a:lnTo>
                  <a:lnTo>
                    <a:pt x="581" y="455"/>
                  </a:lnTo>
                  <a:lnTo>
                    <a:pt x="576" y="420"/>
                  </a:lnTo>
                  <a:lnTo>
                    <a:pt x="562" y="389"/>
                  </a:lnTo>
                  <a:lnTo>
                    <a:pt x="533" y="371"/>
                  </a:lnTo>
                  <a:lnTo>
                    <a:pt x="497" y="344"/>
                  </a:lnTo>
                  <a:lnTo>
                    <a:pt x="468" y="331"/>
                  </a:lnTo>
                  <a:lnTo>
                    <a:pt x="427" y="315"/>
                  </a:lnTo>
                  <a:lnTo>
                    <a:pt x="367" y="304"/>
                  </a:lnTo>
                  <a:lnTo>
                    <a:pt x="313" y="303"/>
                  </a:lnTo>
                  <a:lnTo>
                    <a:pt x="238" y="340"/>
                  </a:lnTo>
                  <a:lnTo>
                    <a:pt x="197" y="369"/>
                  </a:lnTo>
                  <a:lnTo>
                    <a:pt x="135" y="404"/>
                  </a:lnTo>
                  <a:lnTo>
                    <a:pt x="88" y="430"/>
                  </a:lnTo>
                  <a:lnTo>
                    <a:pt x="53" y="452"/>
                  </a:lnTo>
                  <a:lnTo>
                    <a:pt x="12" y="478"/>
                  </a:lnTo>
                  <a:lnTo>
                    <a:pt x="8" y="418"/>
                  </a:lnTo>
                  <a:lnTo>
                    <a:pt x="0" y="372"/>
                  </a:lnTo>
                  <a:lnTo>
                    <a:pt x="0" y="337"/>
                  </a:lnTo>
                  <a:lnTo>
                    <a:pt x="5" y="299"/>
                  </a:lnTo>
                  <a:lnTo>
                    <a:pt x="19" y="268"/>
                  </a:lnTo>
                  <a:lnTo>
                    <a:pt x="34" y="237"/>
                  </a:lnTo>
                  <a:lnTo>
                    <a:pt x="55" y="207"/>
                  </a:lnTo>
                  <a:lnTo>
                    <a:pt x="72" y="169"/>
                  </a:lnTo>
                  <a:lnTo>
                    <a:pt x="56" y="132"/>
                  </a:lnTo>
                  <a:lnTo>
                    <a:pt x="32" y="96"/>
                  </a:lnTo>
                  <a:lnTo>
                    <a:pt x="10" y="80"/>
                  </a:lnTo>
                  <a:lnTo>
                    <a:pt x="8" y="63"/>
                  </a:lnTo>
                  <a:lnTo>
                    <a:pt x="0" y="25"/>
                  </a:lnTo>
                  <a:lnTo>
                    <a:pt x="911" y="0"/>
                  </a:lnTo>
                  <a:lnTo>
                    <a:pt x="902" y="561"/>
                  </a:lnTo>
                  <a:lnTo>
                    <a:pt x="877" y="572"/>
                  </a:lnTo>
                  <a:lnTo>
                    <a:pt x="853" y="572"/>
                  </a:lnTo>
                  <a:lnTo>
                    <a:pt x="820" y="572"/>
                  </a:lnTo>
                  <a:lnTo>
                    <a:pt x="786" y="578"/>
                  </a:lnTo>
                  <a:close/>
                </a:path>
              </a:pathLst>
            </a:custGeom>
            <a:solidFill>
              <a:srgbClr val="FFFFFF"/>
            </a:solidFill>
            <a:ln w="21590">
              <a:solidFill>
                <a:srgbClr val="000000"/>
              </a:solidFill>
              <a:round/>
              <a:headEnd/>
              <a:tailEnd/>
            </a:ln>
          </p:spPr>
          <p:txBody>
            <a:bodyPr/>
            <a:lstStyle/>
            <a:p>
              <a:endParaRPr lang="en-US"/>
            </a:p>
          </p:txBody>
        </p:sp>
        <p:sp>
          <p:nvSpPr>
            <p:cNvPr id="31896" name="Freeform 20"/>
            <p:cNvSpPr>
              <a:spLocks/>
            </p:cNvSpPr>
            <p:nvPr/>
          </p:nvSpPr>
          <p:spPr bwMode="auto">
            <a:xfrm>
              <a:off x="1107" y="2064"/>
              <a:ext cx="686" cy="512"/>
            </a:xfrm>
            <a:custGeom>
              <a:avLst/>
              <a:gdLst>
                <a:gd name="T0" fmla="*/ 472 w 997"/>
                <a:gd name="T1" fmla="*/ 267 h 956"/>
                <a:gd name="T2" fmla="*/ 41 w 997"/>
                <a:gd name="T3" fmla="*/ 274 h 956"/>
                <a:gd name="T4" fmla="*/ 36 w 997"/>
                <a:gd name="T5" fmla="*/ 257 h 956"/>
                <a:gd name="T6" fmla="*/ 25 w 997"/>
                <a:gd name="T7" fmla="*/ 243 h 956"/>
                <a:gd name="T8" fmla="*/ 7 w 997"/>
                <a:gd name="T9" fmla="*/ 215 h 956"/>
                <a:gd name="T10" fmla="*/ 2 w 997"/>
                <a:gd name="T11" fmla="*/ 201 h 956"/>
                <a:gd name="T12" fmla="*/ 0 w 997"/>
                <a:gd name="T13" fmla="*/ 179 h 956"/>
                <a:gd name="T14" fmla="*/ 2 w 997"/>
                <a:gd name="T15" fmla="*/ 163 h 956"/>
                <a:gd name="T16" fmla="*/ 13 w 997"/>
                <a:gd name="T17" fmla="*/ 140 h 956"/>
                <a:gd name="T18" fmla="*/ 26 w 997"/>
                <a:gd name="T19" fmla="*/ 115 h 956"/>
                <a:gd name="T20" fmla="*/ 43 w 997"/>
                <a:gd name="T21" fmla="*/ 99 h 956"/>
                <a:gd name="T22" fmla="*/ 53 w 997"/>
                <a:gd name="T23" fmla="*/ 84 h 956"/>
                <a:gd name="T24" fmla="*/ 51 w 997"/>
                <a:gd name="T25" fmla="*/ 75 h 956"/>
                <a:gd name="T26" fmla="*/ 43 w 997"/>
                <a:gd name="T27" fmla="*/ 66 h 956"/>
                <a:gd name="T28" fmla="*/ 33 w 997"/>
                <a:gd name="T29" fmla="*/ 55 h 956"/>
                <a:gd name="T30" fmla="*/ 50 w 997"/>
                <a:gd name="T31" fmla="*/ 49 h 956"/>
                <a:gd name="T32" fmla="*/ 58 w 997"/>
                <a:gd name="T33" fmla="*/ 33 h 956"/>
                <a:gd name="T34" fmla="*/ 84 w 997"/>
                <a:gd name="T35" fmla="*/ 16 h 956"/>
                <a:gd name="T36" fmla="*/ 102 w 997"/>
                <a:gd name="T37" fmla="*/ 9 h 956"/>
                <a:gd name="T38" fmla="*/ 125 w 997"/>
                <a:gd name="T39" fmla="*/ 0 h 956"/>
                <a:gd name="T40" fmla="*/ 151 w 997"/>
                <a:gd name="T41" fmla="*/ 6 h 956"/>
                <a:gd name="T42" fmla="*/ 171 w 997"/>
                <a:gd name="T43" fmla="*/ 6 h 956"/>
                <a:gd name="T44" fmla="*/ 202 w 997"/>
                <a:gd name="T45" fmla="*/ 9 h 956"/>
                <a:gd name="T46" fmla="*/ 230 w 997"/>
                <a:gd name="T47" fmla="*/ 14 h 956"/>
                <a:gd name="T48" fmla="*/ 250 w 997"/>
                <a:gd name="T49" fmla="*/ 17 h 956"/>
                <a:gd name="T50" fmla="*/ 263 w 997"/>
                <a:gd name="T51" fmla="*/ 25 h 956"/>
                <a:gd name="T52" fmla="*/ 271 w 997"/>
                <a:gd name="T53" fmla="*/ 35 h 956"/>
                <a:gd name="T54" fmla="*/ 281 w 997"/>
                <a:gd name="T55" fmla="*/ 44 h 956"/>
                <a:gd name="T56" fmla="*/ 297 w 997"/>
                <a:gd name="T57" fmla="*/ 54 h 956"/>
                <a:gd name="T58" fmla="*/ 314 w 997"/>
                <a:gd name="T59" fmla="*/ 65 h 956"/>
                <a:gd name="T60" fmla="*/ 324 w 997"/>
                <a:gd name="T61" fmla="*/ 70 h 956"/>
                <a:gd name="T62" fmla="*/ 342 w 997"/>
                <a:gd name="T63" fmla="*/ 76 h 956"/>
                <a:gd name="T64" fmla="*/ 356 w 997"/>
                <a:gd name="T65" fmla="*/ 78 h 956"/>
                <a:gd name="T66" fmla="*/ 374 w 997"/>
                <a:gd name="T67" fmla="*/ 79 h 956"/>
                <a:gd name="T68" fmla="*/ 387 w 997"/>
                <a:gd name="T69" fmla="*/ 79 h 956"/>
                <a:gd name="T70" fmla="*/ 411 w 997"/>
                <a:gd name="T71" fmla="*/ 82 h 956"/>
                <a:gd name="T72" fmla="*/ 430 w 997"/>
                <a:gd name="T73" fmla="*/ 81 h 956"/>
                <a:gd name="T74" fmla="*/ 472 w 997"/>
                <a:gd name="T75" fmla="*/ 267 h 9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7"/>
                <a:gd name="T115" fmla="*/ 0 h 956"/>
                <a:gd name="T116" fmla="*/ 997 w 997"/>
                <a:gd name="T117" fmla="*/ 956 h 9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7" h="956">
                  <a:moveTo>
                    <a:pt x="997" y="931"/>
                  </a:moveTo>
                  <a:lnTo>
                    <a:pt x="86" y="956"/>
                  </a:lnTo>
                  <a:lnTo>
                    <a:pt x="75" y="896"/>
                  </a:lnTo>
                  <a:lnTo>
                    <a:pt x="52" y="848"/>
                  </a:lnTo>
                  <a:lnTo>
                    <a:pt x="14" y="748"/>
                  </a:lnTo>
                  <a:lnTo>
                    <a:pt x="5" y="700"/>
                  </a:lnTo>
                  <a:lnTo>
                    <a:pt x="0" y="625"/>
                  </a:lnTo>
                  <a:lnTo>
                    <a:pt x="4" y="568"/>
                  </a:lnTo>
                  <a:lnTo>
                    <a:pt x="27" y="487"/>
                  </a:lnTo>
                  <a:lnTo>
                    <a:pt x="55" y="402"/>
                  </a:lnTo>
                  <a:lnTo>
                    <a:pt x="90" y="346"/>
                  </a:lnTo>
                  <a:lnTo>
                    <a:pt x="112" y="294"/>
                  </a:lnTo>
                  <a:lnTo>
                    <a:pt x="107" y="261"/>
                  </a:lnTo>
                  <a:lnTo>
                    <a:pt x="90" y="231"/>
                  </a:lnTo>
                  <a:lnTo>
                    <a:pt x="70" y="191"/>
                  </a:lnTo>
                  <a:lnTo>
                    <a:pt x="105" y="170"/>
                  </a:lnTo>
                  <a:lnTo>
                    <a:pt x="124" y="114"/>
                  </a:lnTo>
                  <a:lnTo>
                    <a:pt x="177" y="54"/>
                  </a:lnTo>
                  <a:lnTo>
                    <a:pt x="215" y="31"/>
                  </a:lnTo>
                  <a:lnTo>
                    <a:pt x="264" y="0"/>
                  </a:lnTo>
                  <a:lnTo>
                    <a:pt x="319" y="21"/>
                  </a:lnTo>
                  <a:lnTo>
                    <a:pt x="360" y="23"/>
                  </a:lnTo>
                  <a:lnTo>
                    <a:pt x="428" y="29"/>
                  </a:lnTo>
                  <a:lnTo>
                    <a:pt x="485" y="50"/>
                  </a:lnTo>
                  <a:lnTo>
                    <a:pt x="529" y="59"/>
                  </a:lnTo>
                  <a:lnTo>
                    <a:pt x="555" y="87"/>
                  </a:lnTo>
                  <a:lnTo>
                    <a:pt x="572" y="123"/>
                  </a:lnTo>
                  <a:lnTo>
                    <a:pt x="594" y="153"/>
                  </a:lnTo>
                  <a:lnTo>
                    <a:pt x="628" y="187"/>
                  </a:lnTo>
                  <a:lnTo>
                    <a:pt x="663" y="227"/>
                  </a:lnTo>
                  <a:lnTo>
                    <a:pt x="684" y="245"/>
                  </a:lnTo>
                  <a:lnTo>
                    <a:pt x="723" y="266"/>
                  </a:lnTo>
                  <a:lnTo>
                    <a:pt x="753" y="273"/>
                  </a:lnTo>
                  <a:lnTo>
                    <a:pt x="790" y="275"/>
                  </a:lnTo>
                  <a:lnTo>
                    <a:pt x="817" y="275"/>
                  </a:lnTo>
                  <a:lnTo>
                    <a:pt x="869" y="285"/>
                  </a:lnTo>
                  <a:lnTo>
                    <a:pt x="909" y="282"/>
                  </a:lnTo>
                  <a:lnTo>
                    <a:pt x="997" y="931"/>
                  </a:lnTo>
                  <a:close/>
                </a:path>
              </a:pathLst>
            </a:custGeom>
            <a:solidFill>
              <a:srgbClr val="FFFFFF"/>
            </a:solidFill>
            <a:ln w="21590">
              <a:solidFill>
                <a:srgbClr val="000000"/>
              </a:solidFill>
              <a:round/>
              <a:headEnd/>
              <a:tailEnd/>
            </a:ln>
          </p:spPr>
          <p:txBody>
            <a:bodyPr/>
            <a:lstStyle/>
            <a:p>
              <a:endParaRPr lang="en-US"/>
            </a:p>
          </p:txBody>
        </p:sp>
        <p:sp>
          <p:nvSpPr>
            <p:cNvPr id="31897" name="Rectangle 21"/>
            <p:cNvSpPr>
              <a:spLocks noChangeArrowheads="1"/>
            </p:cNvSpPr>
            <p:nvPr/>
          </p:nvSpPr>
          <p:spPr bwMode="auto">
            <a:xfrm>
              <a:off x="3198" y="2478"/>
              <a:ext cx="361" cy="198"/>
            </a:xfrm>
            <a:prstGeom prst="rect">
              <a:avLst/>
            </a:prstGeom>
            <a:noFill/>
            <a:ln w="9525">
              <a:noFill/>
              <a:miter lim="800000"/>
              <a:headEnd/>
              <a:tailEnd/>
            </a:ln>
          </p:spPr>
          <p:txBody>
            <a:bodyPr wrap="none" lIns="0" tIns="0" rIns="0" bIns="0"/>
            <a:lstStyle/>
            <a:p>
              <a:pPr algn="ctr"/>
              <a:r>
                <a:rPr kumimoji="1" lang="en-GB" sz="1400" b="1">
                  <a:solidFill>
                    <a:schemeClr val="bg2"/>
                  </a:solidFill>
                </a:rPr>
                <a:t>El Fasher</a:t>
              </a:r>
              <a:endParaRPr kumimoji="1" lang="en-GB" sz="1400">
                <a:solidFill>
                  <a:schemeClr val="bg2"/>
                </a:solidFill>
              </a:endParaRPr>
            </a:p>
          </p:txBody>
        </p:sp>
        <p:sp>
          <p:nvSpPr>
            <p:cNvPr id="31898" name="Rectangle 22"/>
            <p:cNvSpPr>
              <a:spLocks noChangeArrowheads="1"/>
            </p:cNvSpPr>
            <p:nvPr/>
          </p:nvSpPr>
          <p:spPr bwMode="auto">
            <a:xfrm>
              <a:off x="4377" y="2750"/>
              <a:ext cx="683"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Um Keddada</a:t>
              </a:r>
              <a:endParaRPr kumimoji="1" lang="en-GB" sz="1400">
                <a:solidFill>
                  <a:schemeClr val="bg2"/>
                </a:solidFill>
              </a:endParaRPr>
            </a:p>
          </p:txBody>
        </p:sp>
        <p:sp>
          <p:nvSpPr>
            <p:cNvPr id="31899" name="Rectangle 23"/>
            <p:cNvSpPr>
              <a:spLocks noChangeArrowheads="1"/>
            </p:cNvSpPr>
            <p:nvPr/>
          </p:nvSpPr>
          <p:spPr bwMode="auto">
            <a:xfrm>
              <a:off x="3379" y="1797"/>
              <a:ext cx="285"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Mellit</a:t>
              </a:r>
              <a:endParaRPr kumimoji="1" lang="en-GB" sz="1400">
                <a:solidFill>
                  <a:schemeClr val="bg2"/>
                </a:solidFill>
              </a:endParaRPr>
            </a:p>
          </p:txBody>
        </p:sp>
        <p:sp>
          <p:nvSpPr>
            <p:cNvPr id="31900" name="Rectangle 24"/>
            <p:cNvSpPr>
              <a:spLocks noChangeArrowheads="1"/>
            </p:cNvSpPr>
            <p:nvPr/>
          </p:nvSpPr>
          <p:spPr bwMode="auto">
            <a:xfrm>
              <a:off x="2200" y="1525"/>
              <a:ext cx="510" cy="134"/>
            </a:xfrm>
            <a:prstGeom prst="rect">
              <a:avLst/>
            </a:prstGeom>
            <a:noFill/>
            <a:ln w="9525">
              <a:noFill/>
              <a:miter lim="800000"/>
              <a:headEnd/>
              <a:tailEnd/>
            </a:ln>
          </p:spPr>
          <p:txBody>
            <a:bodyPr lIns="0" tIns="0" rIns="0" bIns="0">
              <a:spAutoFit/>
            </a:bodyPr>
            <a:lstStyle/>
            <a:p>
              <a:pPr algn="ctr"/>
              <a:r>
                <a:rPr kumimoji="1" lang="en-GB" sz="1400" b="1">
                  <a:solidFill>
                    <a:schemeClr val="bg2"/>
                  </a:solidFill>
                </a:rPr>
                <a:t>Kutum</a:t>
              </a:r>
              <a:endParaRPr kumimoji="1" lang="en-GB" sz="1400">
                <a:solidFill>
                  <a:schemeClr val="bg2"/>
                </a:solidFill>
              </a:endParaRPr>
            </a:p>
          </p:txBody>
        </p:sp>
        <p:sp>
          <p:nvSpPr>
            <p:cNvPr id="31901" name="Rectangle 25"/>
            <p:cNvSpPr>
              <a:spLocks noChangeArrowheads="1"/>
            </p:cNvSpPr>
            <p:nvPr/>
          </p:nvSpPr>
          <p:spPr bwMode="auto">
            <a:xfrm>
              <a:off x="4090" y="3682"/>
              <a:ext cx="502"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Taweisha</a:t>
              </a:r>
              <a:endParaRPr kumimoji="1" lang="en-GB" sz="1400">
                <a:solidFill>
                  <a:schemeClr val="bg2"/>
                </a:solidFill>
              </a:endParaRPr>
            </a:p>
          </p:txBody>
        </p:sp>
        <p:sp>
          <p:nvSpPr>
            <p:cNvPr id="31902" name="Rectangle 26"/>
            <p:cNvSpPr>
              <a:spLocks noChangeArrowheads="1"/>
            </p:cNvSpPr>
            <p:nvPr/>
          </p:nvSpPr>
          <p:spPr bwMode="auto">
            <a:xfrm>
              <a:off x="4468" y="4020"/>
              <a:ext cx="397"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El Laeit</a:t>
              </a:r>
              <a:endParaRPr kumimoji="1" lang="en-GB" sz="1400">
                <a:solidFill>
                  <a:schemeClr val="bg2"/>
                </a:solidFill>
              </a:endParaRPr>
            </a:p>
          </p:txBody>
        </p:sp>
        <p:sp>
          <p:nvSpPr>
            <p:cNvPr id="31903" name="Rectangle 27"/>
            <p:cNvSpPr>
              <a:spLocks noChangeArrowheads="1"/>
            </p:cNvSpPr>
            <p:nvPr/>
          </p:nvSpPr>
          <p:spPr bwMode="auto">
            <a:xfrm>
              <a:off x="3029" y="1176"/>
              <a:ext cx="316"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Malha</a:t>
              </a:r>
              <a:endParaRPr kumimoji="1" lang="en-GB" sz="1400">
                <a:solidFill>
                  <a:schemeClr val="bg2"/>
                </a:solidFill>
              </a:endParaRPr>
            </a:p>
          </p:txBody>
        </p:sp>
        <p:sp>
          <p:nvSpPr>
            <p:cNvPr id="31904" name="Rectangle 28"/>
            <p:cNvSpPr>
              <a:spLocks noChangeArrowheads="1"/>
            </p:cNvSpPr>
            <p:nvPr/>
          </p:nvSpPr>
          <p:spPr bwMode="auto">
            <a:xfrm>
              <a:off x="2677" y="2975"/>
              <a:ext cx="1249"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Tawila </a:t>
              </a:r>
              <a:r>
                <a:rPr kumimoji="1" lang="en-US" sz="1400" b="1">
                  <a:solidFill>
                    <a:schemeClr val="bg2"/>
                  </a:solidFill>
                </a:rPr>
                <a:t>&amp; Dar el Saalam</a:t>
              </a:r>
              <a:r>
                <a:rPr kumimoji="1" lang="en-GB" sz="1400">
                  <a:solidFill>
                    <a:schemeClr val="bg2"/>
                  </a:solidFill>
                </a:rPr>
                <a:t> </a:t>
              </a:r>
            </a:p>
          </p:txBody>
        </p:sp>
        <p:sp>
          <p:nvSpPr>
            <p:cNvPr id="31905" name="Rectangle 29"/>
            <p:cNvSpPr>
              <a:spLocks noChangeArrowheads="1"/>
            </p:cNvSpPr>
            <p:nvPr/>
          </p:nvSpPr>
          <p:spPr bwMode="auto">
            <a:xfrm>
              <a:off x="1040" y="1040"/>
              <a:ext cx="1" cy="134"/>
            </a:xfrm>
            <a:prstGeom prst="rect">
              <a:avLst/>
            </a:prstGeom>
            <a:noFill/>
            <a:ln w="9525">
              <a:noFill/>
              <a:miter lim="800000"/>
              <a:headEnd/>
              <a:tailEnd/>
            </a:ln>
          </p:spPr>
          <p:txBody>
            <a:bodyPr wrap="none" lIns="0" tIns="0" rIns="0" bIns="0">
              <a:spAutoFit/>
            </a:bodyPr>
            <a:lstStyle/>
            <a:p>
              <a:pPr algn="ctr"/>
              <a:endParaRPr kumimoji="1" lang="en-GB" sz="1400">
                <a:solidFill>
                  <a:schemeClr val="bg2"/>
                </a:solidFill>
              </a:endParaRPr>
            </a:p>
          </p:txBody>
        </p:sp>
        <p:sp>
          <p:nvSpPr>
            <p:cNvPr id="31906" name="Rectangle 30"/>
            <p:cNvSpPr>
              <a:spLocks noChangeArrowheads="1"/>
            </p:cNvSpPr>
            <p:nvPr/>
          </p:nvSpPr>
          <p:spPr bwMode="auto">
            <a:xfrm>
              <a:off x="1471" y="1154"/>
              <a:ext cx="524" cy="392"/>
            </a:xfrm>
            <a:prstGeom prst="rect">
              <a:avLst/>
            </a:prstGeom>
            <a:noFill/>
            <a:ln w="9525">
              <a:noFill/>
              <a:miter lim="800000"/>
              <a:headEnd/>
              <a:tailEnd/>
            </a:ln>
          </p:spPr>
          <p:txBody>
            <a:bodyPr lIns="0" tIns="0" rIns="0" bIns="0"/>
            <a:lstStyle/>
            <a:p>
              <a:pPr algn="ctr"/>
              <a:r>
                <a:rPr kumimoji="1" lang="en-GB" sz="1400" b="1">
                  <a:solidFill>
                    <a:schemeClr val="bg2"/>
                  </a:solidFill>
                </a:rPr>
                <a:t>Karnoi &amp;</a:t>
              </a:r>
              <a:endParaRPr kumimoji="1" lang="en-GB" sz="1400">
                <a:solidFill>
                  <a:schemeClr val="bg2"/>
                </a:solidFill>
              </a:endParaRPr>
            </a:p>
          </p:txBody>
        </p:sp>
        <p:sp>
          <p:nvSpPr>
            <p:cNvPr id="31907" name="Rectangle 31"/>
            <p:cNvSpPr>
              <a:spLocks noChangeArrowheads="1"/>
            </p:cNvSpPr>
            <p:nvPr/>
          </p:nvSpPr>
          <p:spPr bwMode="auto">
            <a:xfrm>
              <a:off x="1348" y="1449"/>
              <a:ext cx="554"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Um Barow</a:t>
              </a:r>
              <a:endParaRPr kumimoji="1" lang="en-GB" sz="1400">
                <a:solidFill>
                  <a:schemeClr val="bg2"/>
                </a:solidFill>
              </a:endParaRPr>
            </a:p>
          </p:txBody>
        </p:sp>
        <p:sp>
          <p:nvSpPr>
            <p:cNvPr id="31908" name="Rectangle 32"/>
            <p:cNvSpPr>
              <a:spLocks noChangeArrowheads="1"/>
            </p:cNvSpPr>
            <p:nvPr/>
          </p:nvSpPr>
          <p:spPr bwMode="auto">
            <a:xfrm>
              <a:off x="4254" y="2074"/>
              <a:ext cx="311"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Koma</a:t>
              </a:r>
              <a:endParaRPr kumimoji="1" lang="en-GB" sz="1400">
                <a:solidFill>
                  <a:schemeClr val="bg2"/>
                </a:solidFill>
              </a:endParaRPr>
            </a:p>
          </p:txBody>
        </p:sp>
        <p:sp>
          <p:nvSpPr>
            <p:cNvPr id="31909" name="Rectangle 33"/>
            <p:cNvSpPr>
              <a:spLocks noChangeArrowheads="1"/>
            </p:cNvSpPr>
            <p:nvPr/>
          </p:nvSpPr>
          <p:spPr bwMode="auto">
            <a:xfrm>
              <a:off x="2655" y="2379"/>
              <a:ext cx="349" cy="197"/>
            </a:xfrm>
            <a:prstGeom prst="rect">
              <a:avLst/>
            </a:prstGeom>
            <a:noFill/>
            <a:ln w="9525">
              <a:noFill/>
              <a:miter lim="800000"/>
              <a:headEnd/>
              <a:tailEnd/>
            </a:ln>
          </p:spPr>
          <p:txBody>
            <a:bodyPr wrap="none" lIns="0" tIns="0" rIns="0" bIns="0"/>
            <a:lstStyle/>
            <a:p>
              <a:pPr algn="ctr"/>
              <a:r>
                <a:rPr kumimoji="1" lang="en-GB" sz="1400" b="1">
                  <a:solidFill>
                    <a:schemeClr val="bg2"/>
                  </a:solidFill>
                </a:rPr>
                <a:t>Korma</a:t>
              </a:r>
              <a:endParaRPr kumimoji="1" lang="en-GB" sz="1400">
                <a:solidFill>
                  <a:schemeClr val="bg2"/>
                </a:solidFill>
              </a:endParaRPr>
            </a:p>
          </p:txBody>
        </p:sp>
        <p:sp>
          <p:nvSpPr>
            <p:cNvPr id="31910" name="Rectangle 34"/>
            <p:cNvSpPr>
              <a:spLocks noChangeArrowheads="1"/>
            </p:cNvSpPr>
            <p:nvPr/>
          </p:nvSpPr>
          <p:spPr bwMode="auto">
            <a:xfrm>
              <a:off x="1180" y="2396"/>
              <a:ext cx="249"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Serif</a:t>
              </a:r>
              <a:endParaRPr kumimoji="1" lang="en-GB" sz="1400">
                <a:solidFill>
                  <a:schemeClr val="bg2"/>
                </a:solidFill>
              </a:endParaRPr>
            </a:p>
          </p:txBody>
        </p:sp>
        <p:sp>
          <p:nvSpPr>
            <p:cNvPr id="31911" name="Rectangle 35"/>
            <p:cNvSpPr>
              <a:spLocks noChangeArrowheads="1"/>
            </p:cNvSpPr>
            <p:nvPr/>
          </p:nvSpPr>
          <p:spPr bwMode="auto">
            <a:xfrm>
              <a:off x="1882" y="2523"/>
              <a:ext cx="558"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Kebkabiya</a:t>
              </a:r>
              <a:endParaRPr kumimoji="1" lang="en-GB" sz="1400">
                <a:solidFill>
                  <a:schemeClr val="bg2"/>
                </a:solidFill>
              </a:endParaRPr>
            </a:p>
          </p:txBody>
        </p:sp>
        <p:sp>
          <p:nvSpPr>
            <p:cNvPr id="31912" name="Rectangle 36"/>
            <p:cNvSpPr>
              <a:spLocks noChangeArrowheads="1"/>
            </p:cNvSpPr>
            <p:nvPr/>
          </p:nvSpPr>
          <p:spPr bwMode="auto">
            <a:xfrm>
              <a:off x="2154" y="2115"/>
              <a:ext cx="583" cy="134"/>
            </a:xfrm>
            <a:prstGeom prst="rect">
              <a:avLst/>
            </a:prstGeom>
            <a:noFill/>
            <a:ln w="9525">
              <a:noFill/>
              <a:miter lim="800000"/>
              <a:headEnd/>
              <a:tailEnd/>
            </a:ln>
          </p:spPr>
          <p:txBody>
            <a:bodyPr wrap="none" lIns="0" tIns="0" rIns="0" bIns="0">
              <a:spAutoFit/>
            </a:bodyPr>
            <a:lstStyle/>
            <a:p>
              <a:pPr algn="ctr"/>
              <a:r>
                <a:rPr kumimoji="1" lang="en-GB" sz="1400" b="1">
                  <a:solidFill>
                    <a:schemeClr val="bg2"/>
                  </a:solidFill>
                </a:rPr>
                <a:t>Fata Barno</a:t>
              </a:r>
              <a:endParaRPr kumimoji="1" lang="en-GB" sz="1400">
                <a:solidFill>
                  <a:schemeClr val="bg2"/>
                </a:solidFill>
              </a:endParaRPr>
            </a:p>
          </p:txBody>
        </p:sp>
        <p:sp>
          <p:nvSpPr>
            <p:cNvPr id="31913" name="Rectangle 37"/>
            <p:cNvSpPr>
              <a:spLocks noChangeArrowheads="1"/>
            </p:cNvSpPr>
            <p:nvPr/>
          </p:nvSpPr>
          <p:spPr bwMode="auto">
            <a:xfrm>
              <a:off x="940" y="1352"/>
              <a:ext cx="307" cy="134"/>
            </a:xfrm>
            <a:prstGeom prst="rect">
              <a:avLst/>
            </a:prstGeom>
            <a:noFill/>
            <a:ln w="9525">
              <a:noFill/>
              <a:miter lim="800000"/>
              <a:headEnd/>
              <a:tailEnd/>
            </a:ln>
          </p:spPr>
          <p:txBody>
            <a:bodyPr lIns="0" tIns="0" rIns="0" bIns="0">
              <a:spAutoFit/>
            </a:bodyPr>
            <a:lstStyle/>
            <a:p>
              <a:pPr algn="ctr"/>
              <a:r>
                <a:rPr kumimoji="1" lang="en-GB" sz="1400" b="1">
                  <a:solidFill>
                    <a:schemeClr val="bg2"/>
                  </a:solidFill>
                </a:rPr>
                <a:t>Tina</a:t>
              </a:r>
              <a:endParaRPr kumimoji="1" lang="en-GB" sz="1400">
                <a:solidFill>
                  <a:schemeClr val="bg2"/>
                </a:solidFill>
              </a:endParaRPr>
            </a:p>
          </p:txBody>
        </p:sp>
        <p:sp>
          <p:nvSpPr>
            <p:cNvPr id="31914" name="Rectangle 38"/>
            <p:cNvSpPr>
              <a:spLocks noChangeArrowheads="1"/>
            </p:cNvSpPr>
            <p:nvPr/>
          </p:nvSpPr>
          <p:spPr bwMode="auto">
            <a:xfrm>
              <a:off x="1462" y="2341"/>
              <a:ext cx="1" cy="134"/>
            </a:xfrm>
            <a:prstGeom prst="rect">
              <a:avLst/>
            </a:prstGeom>
            <a:noFill/>
            <a:ln w="9525">
              <a:noFill/>
              <a:miter lim="800000"/>
              <a:headEnd/>
              <a:tailEnd/>
            </a:ln>
          </p:spPr>
          <p:txBody>
            <a:bodyPr wrap="none" lIns="0" tIns="0" rIns="0" bIns="0">
              <a:spAutoFit/>
            </a:bodyPr>
            <a:lstStyle/>
            <a:p>
              <a:pPr algn="ctr"/>
              <a:endParaRPr kumimoji="1" lang="en-GB" sz="1400">
                <a:solidFill>
                  <a:schemeClr val="bg2"/>
                </a:solidFill>
              </a:endParaRPr>
            </a:p>
          </p:txBody>
        </p:sp>
      </p:grpSp>
      <p:sp>
        <p:nvSpPr>
          <p:cNvPr id="55336" name="Oval 40"/>
          <p:cNvSpPr>
            <a:spLocks noChangeArrowheads="1"/>
          </p:cNvSpPr>
          <p:nvPr/>
        </p:nvSpPr>
        <p:spPr bwMode="auto">
          <a:xfrm>
            <a:off x="5795963" y="4076700"/>
            <a:ext cx="144462" cy="142875"/>
          </a:xfrm>
          <a:prstGeom prst="ellipse">
            <a:avLst/>
          </a:prstGeom>
          <a:solidFill>
            <a:schemeClr val="hlink"/>
          </a:solidFill>
          <a:ln w="50800" cap="sq">
            <a:solidFill>
              <a:schemeClr val="bg2"/>
            </a:solidFill>
            <a:round/>
            <a:headEnd type="none" w="sm" len="sm"/>
            <a:tailEnd type="none" w="sm" len="sm"/>
          </a:ln>
        </p:spPr>
        <p:txBody>
          <a:bodyPr wrap="none" anchor="ctr"/>
          <a:lstStyle/>
          <a:p>
            <a:endParaRPr lang="en-US"/>
          </a:p>
        </p:txBody>
      </p:sp>
      <p:sp>
        <p:nvSpPr>
          <p:cNvPr id="55337" name="Oval 41"/>
          <p:cNvSpPr>
            <a:spLocks noChangeArrowheads="1"/>
          </p:cNvSpPr>
          <p:nvPr/>
        </p:nvSpPr>
        <p:spPr bwMode="auto">
          <a:xfrm>
            <a:off x="4284663" y="2852738"/>
            <a:ext cx="144462" cy="142875"/>
          </a:xfrm>
          <a:prstGeom prst="ellipse">
            <a:avLst/>
          </a:prstGeom>
          <a:solidFill>
            <a:schemeClr val="hlink"/>
          </a:solidFill>
          <a:ln w="50800" cap="sq">
            <a:solidFill>
              <a:schemeClr val="bg2"/>
            </a:solidFill>
            <a:round/>
            <a:headEnd type="none" w="sm" len="sm"/>
            <a:tailEnd type="none" w="sm" len="sm"/>
          </a:ln>
        </p:spPr>
        <p:txBody>
          <a:bodyPr wrap="none" anchor="ctr"/>
          <a:lstStyle/>
          <a:p>
            <a:endParaRPr lang="en-US"/>
          </a:p>
        </p:txBody>
      </p:sp>
      <p:sp>
        <p:nvSpPr>
          <p:cNvPr id="55338" name="Oval 42"/>
          <p:cNvSpPr>
            <a:spLocks noChangeArrowheads="1"/>
          </p:cNvSpPr>
          <p:nvPr/>
        </p:nvSpPr>
        <p:spPr bwMode="auto">
          <a:xfrm>
            <a:off x="5219700" y="3213100"/>
            <a:ext cx="144463" cy="142875"/>
          </a:xfrm>
          <a:prstGeom prst="ellipse">
            <a:avLst/>
          </a:prstGeom>
          <a:solidFill>
            <a:schemeClr val="hlink"/>
          </a:solidFill>
          <a:ln w="50800" cap="sq">
            <a:solidFill>
              <a:schemeClr val="bg2"/>
            </a:solidFill>
            <a:round/>
            <a:headEnd type="none" w="sm" len="sm"/>
            <a:tailEnd type="none" w="sm" len="sm"/>
          </a:ln>
        </p:spPr>
        <p:txBody>
          <a:bodyPr wrap="none" anchor="ctr"/>
          <a:lstStyle/>
          <a:p>
            <a:endParaRPr lang="en-US"/>
          </a:p>
        </p:txBody>
      </p:sp>
      <p:sp>
        <p:nvSpPr>
          <p:cNvPr id="55339" name="Oval 43"/>
          <p:cNvSpPr>
            <a:spLocks noChangeArrowheads="1"/>
          </p:cNvSpPr>
          <p:nvPr/>
        </p:nvSpPr>
        <p:spPr bwMode="auto">
          <a:xfrm>
            <a:off x="468313" y="5589588"/>
            <a:ext cx="144462" cy="142875"/>
          </a:xfrm>
          <a:prstGeom prst="ellipse">
            <a:avLst/>
          </a:prstGeom>
          <a:solidFill>
            <a:schemeClr val="hlink"/>
          </a:solidFill>
          <a:ln w="50800" cap="sq">
            <a:solidFill>
              <a:schemeClr val="bg2"/>
            </a:solidFill>
            <a:round/>
            <a:headEnd type="none" w="sm" len="sm"/>
            <a:tailEnd type="none" w="sm" len="sm"/>
          </a:ln>
        </p:spPr>
        <p:txBody>
          <a:bodyPr wrap="none" anchor="ctr"/>
          <a:lstStyle/>
          <a:p>
            <a:endParaRPr lang="en-US"/>
          </a:p>
        </p:txBody>
      </p:sp>
      <p:sp>
        <p:nvSpPr>
          <p:cNvPr id="55340" name="Text Box 44"/>
          <p:cNvSpPr txBox="1">
            <a:spLocks noChangeArrowheads="1"/>
          </p:cNvSpPr>
          <p:nvPr/>
        </p:nvSpPr>
        <p:spPr bwMode="auto">
          <a:xfrm>
            <a:off x="755650" y="5445125"/>
            <a:ext cx="3887788" cy="457200"/>
          </a:xfrm>
          <a:prstGeom prst="rect">
            <a:avLst/>
          </a:prstGeom>
          <a:noFill/>
          <a:ln w="25400" cap="sq">
            <a:noFill/>
            <a:miter lim="800000"/>
            <a:headEnd type="none" w="sm" len="sm"/>
            <a:tailEnd type="none" w="sm" len="sm"/>
          </a:ln>
        </p:spPr>
        <p:txBody>
          <a:bodyPr>
            <a:spAutoFit/>
          </a:bodyPr>
          <a:lstStyle/>
          <a:p>
            <a:pPr>
              <a:spcBef>
                <a:spcPct val="50000"/>
              </a:spcBef>
            </a:pPr>
            <a:r>
              <a:rPr kumimoji="1" lang="en-GB" sz="2400">
                <a:solidFill>
                  <a:schemeClr val="bg1"/>
                </a:solidFill>
              </a:rPr>
              <a:t>Hospital with inpatient care </a:t>
            </a:r>
          </a:p>
        </p:txBody>
      </p:sp>
      <p:sp>
        <p:nvSpPr>
          <p:cNvPr id="55341" name="Oval 45"/>
          <p:cNvSpPr>
            <a:spLocks noChangeArrowheads="1"/>
          </p:cNvSpPr>
          <p:nvPr/>
        </p:nvSpPr>
        <p:spPr bwMode="auto">
          <a:xfrm>
            <a:off x="6011863" y="15573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2" name="Oval 46"/>
          <p:cNvSpPr>
            <a:spLocks noChangeArrowheads="1"/>
          </p:cNvSpPr>
          <p:nvPr/>
        </p:nvSpPr>
        <p:spPr bwMode="auto">
          <a:xfrm>
            <a:off x="6227763" y="17732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3" name="Oval 47"/>
          <p:cNvSpPr>
            <a:spLocks noChangeArrowheads="1"/>
          </p:cNvSpPr>
          <p:nvPr/>
        </p:nvSpPr>
        <p:spPr bwMode="auto">
          <a:xfrm>
            <a:off x="6443663" y="19891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4" name="Oval 48"/>
          <p:cNvSpPr>
            <a:spLocks noChangeArrowheads="1"/>
          </p:cNvSpPr>
          <p:nvPr/>
        </p:nvSpPr>
        <p:spPr bwMode="auto">
          <a:xfrm>
            <a:off x="5435600" y="24923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5" name="Oval 49"/>
          <p:cNvSpPr>
            <a:spLocks noChangeArrowheads="1"/>
          </p:cNvSpPr>
          <p:nvPr/>
        </p:nvSpPr>
        <p:spPr bwMode="auto">
          <a:xfrm>
            <a:off x="4572000" y="22764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6" name="Oval 50"/>
          <p:cNvSpPr>
            <a:spLocks noChangeArrowheads="1"/>
          </p:cNvSpPr>
          <p:nvPr/>
        </p:nvSpPr>
        <p:spPr bwMode="auto">
          <a:xfrm>
            <a:off x="4716463"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7" name="Oval 51"/>
          <p:cNvSpPr>
            <a:spLocks noChangeArrowheads="1"/>
          </p:cNvSpPr>
          <p:nvPr/>
        </p:nvSpPr>
        <p:spPr bwMode="auto">
          <a:xfrm>
            <a:off x="5292725" y="36449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8" name="Oval 52"/>
          <p:cNvSpPr>
            <a:spLocks noChangeArrowheads="1"/>
          </p:cNvSpPr>
          <p:nvPr/>
        </p:nvSpPr>
        <p:spPr bwMode="auto">
          <a:xfrm>
            <a:off x="5580063" y="38608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49" name="Oval 53"/>
          <p:cNvSpPr>
            <a:spLocks noChangeArrowheads="1"/>
          </p:cNvSpPr>
          <p:nvPr/>
        </p:nvSpPr>
        <p:spPr bwMode="auto">
          <a:xfrm>
            <a:off x="5148263" y="28527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0" name="Oval 54"/>
          <p:cNvSpPr>
            <a:spLocks noChangeArrowheads="1"/>
          </p:cNvSpPr>
          <p:nvPr/>
        </p:nvSpPr>
        <p:spPr bwMode="auto">
          <a:xfrm>
            <a:off x="6084888" y="25654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1" name="Oval 55"/>
          <p:cNvSpPr>
            <a:spLocks noChangeArrowheads="1"/>
          </p:cNvSpPr>
          <p:nvPr/>
        </p:nvSpPr>
        <p:spPr bwMode="auto">
          <a:xfrm>
            <a:off x="7596188" y="29241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2" name="Oval 56"/>
          <p:cNvSpPr>
            <a:spLocks noChangeArrowheads="1"/>
          </p:cNvSpPr>
          <p:nvPr/>
        </p:nvSpPr>
        <p:spPr bwMode="auto">
          <a:xfrm>
            <a:off x="6732588" y="35004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3" name="Oval 57"/>
          <p:cNvSpPr>
            <a:spLocks noChangeArrowheads="1"/>
          </p:cNvSpPr>
          <p:nvPr/>
        </p:nvSpPr>
        <p:spPr bwMode="auto">
          <a:xfrm>
            <a:off x="7308850" y="29241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4" name="Oval 58"/>
          <p:cNvSpPr>
            <a:spLocks noChangeArrowheads="1"/>
          </p:cNvSpPr>
          <p:nvPr/>
        </p:nvSpPr>
        <p:spPr bwMode="auto">
          <a:xfrm>
            <a:off x="6588125" y="31416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5" name="Oval 59"/>
          <p:cNvSpPr>
            <a:spLocks noChangeArrowheads="1"/>
          </p:cNvSpPr>
          <p:nvPr/>
        </p:nvSpPr>
        <p:spPr bwMode="auto">
          <a:xfrm>
            <a:off x="7885113" y="31416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6" name="Oval 60"/>
          <p:cNvSpPr>
            <a:spLocks noChangeArrowheads="1"/>
          </p:cNvSpPr>
          <p:nvPr/>
        </p:nvSpPr>
        <p:spPr bwMode="auto">
          <a:xfrm>
            <a:off x="6516688" y="37163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7" name="Oval 61"/>
          <p:cNvSpPr>
            <a:spLocks noChangeArrowheads="1"/>
          </p:cNvSpPr>
          <p:nvPr/>
        </p:nvSpPr>
        <p:spPr bwMode="auto">
          <a:xfrm>
            <a:off x="1406525" y="191928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8" name="Oval 62"/>
          <p:cNvSpPr>
            <a:spLocks noChangeArrowheads="1"/>
          </p:cNvSpPr>
          <p:nvPr/>
        </p:nvSpPr>
        <p:spPr bwMode="auto">
          <a:xfrm>
            <a:off x="5940425" y="29241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59" name="Oval 63"/>
          <p:cNvSpPr>
            <a:spLocks noChangeArrowheads="1"/>
          </p:cNvSpPr>
          <p:nvPr/>
        </p:nvSpPr>
        <p:spPr bwMode="auto">
          <a:xfrm>
            <a:off x="4643438" y="36449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0" name="Oval 64"/>
          <p:cNvSpPr>
            <a:spLocks noChangeArrowheads="1"/>
          </p:cNvSpPr>
          <p:nvPr/>
        </p:nvSpPr>
        <p:spPr bwMode="auto">
          <a:xfrm>
            <a:off x="4859338" y="30686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1" name="Oval 65"/>
          <p:cNvSpPr>
            <a:spLocks noChangeArrowheads="1"/>
          </p:cNvSpPr>
          <p:nvPr/>
        </p:nvSpPr>
        <p:spPr bwMode="auto">
          <a:xfrm>
            <a:off x="4211638" y="45085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2" name="Oval 66"/>
          <p:cNvSpPr>
            <a:spLocks noChangeArrowheads="1"/>
          </p:cNvSpPr>
          <p:nvPr/>
        </p:nvSpPr>
        <p:spPr bwMode="auto">
          <a:xfrm>
            <a:off x="5508625" y="32131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3" name="Oval 67"/>
          <p:cNvSpPr>
            <a:spLocks noChangeArrowheads="1"/>
          </p:cNvSpPr>
          <p:nvPr/>
        </p:nvSpPr>
        <p:spPr bwMode="auto">
          <a:xfrm>
            <a:off x="4427538" y="42926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4" name="Oval 68"/>
          <p:cNvSpPr>
            <a:spLocks noChangeArrowheads="1"/>
          </p:cNvSpPr>
          <p:nvPr/>
        </p:nvSpPr>
        <p:spPr bwMode="auto">
          <a:xfrm>
            <a:off x="4500563" y="494188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5" name="Oval 69"/>
          <p:cNvSpPr>
            <a:spLocks noChangeArrowheads="1"/>
          </p:cNvSpPr>
          <p:nvPr/>
        </p:nvSpPr>
        <p:spPr bwMode="auto">
          <a:xfrm>
            <a:off x="4787900" y="494188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6" name="Oval 70"/>
          <p:cNvSpPr>
            <a:spLocks noChangeArrowheads="1"/>
          </p:cNvSpPr>
          <p:nvPr/>
        </p:nvSpPr>
        <p:spPr bwMode="auto">
          <a:xfrm>
            <a:off x="4643438" y="45815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7" name="Oval 71"/>
          <p:cNvSpPr>
            <a:spLocks noChangeArrowheads="1"/>
          </p:cNvSpPr>
          <p:nvPr/>
        </p:nvSpPr>
        <p:spPr bwMode="auto">
          <a:xfrm>
            <a:off x="6300788" y="42211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8" name="Oval 72"/>
          <p:cNvSpPr>
            <a:spLocks noChangeArrowheads="1"/>
          </p:cNvSpPr>
          <p:nvPr/>
        </p:nvSpPr>
        <p:spPr bwMode="auto">
          <a:xfrm>
            <a:off x="5148263" y="50133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69" name="Oval 73"/>
          <p:cNvSpPr>
            <a:spLocks noChangeArrowheads="1"/>
          </p:cNvSpPr>
          <p:nvPr/>
        </p:nvSpPr>
        <p:spPr bwMode="auto">
          <a:xfrm>
            <a:off x="6227763" y="45815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0" name="Oval 74"/>
          <p:cNvSpPr>
            <a:spLocks noChangeArrowheads="1"/>
          </p:cNvSpPr>
          <p:nvPr/>
        </p:nvSpPr>
        <p:spPr bwMode="auto">
          <a:xfrm>
            <a:off x="5651500" y="46529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1" name="Oval 75"/>
          <p:cNvSpPr>
            <a:spLocks noChangeArrowheads="1"/>
          </p:cNvSpPr>
          <p:nvPr/>
        </p:nvSpPr>
        <p:spPr bwMode="auto">
          <a:xfrm>
            <a:off x="1547813" y="148431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2" name="Oval 76"/>
          <p:cNvSpPr>
            <a:spLocks noChangeArrowheads="1"/>
          </p:cNvSpPr>
          <p:nvPr/>
        </p:nvSpPr>
        <p:spPr bwMode="auto">
          <a:xfrm>
            <a:off x="5076825" y="45815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3" name="Oval 77"/>
          <p:cNvSpPr>
            <a:spLocks noChangeArrowheads="1"/>
          </p:cNvSpPr>
          <p:nvPr/>
        </p:nvSpPr>
        <p:spPr bwMode="auto">
          <a:xfrm>
            <a:off x="2339975" y="20605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4" name="Oval 78"/>
          <p:cNvSpPr>
            <a:spLocks noChangeArrowheads="1"/>
          </p:cNvSpPr>
          <p:nvPr/>
        </p:nvSpPr>
        <p:spPr bwMode="auto">
          <a:xfrm>
            <a:off x="2843213" y="16287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5" name="Oval 79"/>
          <p:cNvSpPr>
            <a:spLocks noChangeArrowheads="1"/>
          </p:cNvSpPr>
          <p:nvPr/>
        </p:nvSpPr>
        <p:spPr bwMode="auto">
          <a:xfrm>
            <a:off x="2771775" y="25654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6" name="Oval 80"/>
          <p:cNvSpPr>
            <a:spLocks noChangeArrowheads="1"/>
          </p:cNvSpPr>
          <p:nvPr/>
        </p:nvSpPr>
        <p:spPr bwMode="auto">
          <a:xfrm>
            <a:off x="2771775" y="21336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7" name="Oval 81"/>
          <p:cNvSpPr>
            <a:spLocks noChangeArrowheads="1"/>
          </p:cNvSpPr>
          <p:nvPr/>
        </p:nvSpPr>
        <p:spPr bwMode="auto">
          <a:xfrm>
            <a:off x="5435600" y="11255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8" name="Oval 82"/>
          <p:cNvSpPr>
            <a:spLocks noChangeArrowheads="1"/>
          </p:cNvSpPr>
          <p:nvPr/>
        </p:nvSpPr>
        <p:spPr bwMode="auto">
          <a:xfrm>
            <a:off x="3492500" y="10525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79" name="Oval 83"/>
          <p:cNvSpPr>
            <a:spLocks noChangeArrowheads="1"/>
          </p:cNvSpPr>
          <p:nvPr/>
        </p:nvSpPr>
        <p:spPr bwMode="auto">
          <a:xfrm>
            <a:off x="3348038" y="16287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0" name="Oval 84"/>
          <p:cNvSpPr>
            <a:spLocks noChangeArrowheads="1"/>
          </p:cNvSpPr>
          <p:nvPr/>
        </p:nvSpPr>
        <p:spPr bwMode="auto">
          <a:xfrm>
            <a:off x="6156325" y="31416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1" name="Oval 85"/>
          <p:cNvSpPr>
            <a:spLocks noChangeArrowheads="1"/>
          </p:cNvSpPr>
          <p:nvPr/>
        </p:nvSpPr>
        <p:spPr bwMode="auto">
          <a:xfrm>
            <a:off x="5651500" y="30686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2" name="Oval 86"/>
          <p:cNvSpPr>
            <a:spLocks noChangeArrowheads="1"/>
          </p:cNvSpPr>
          <p:nvPr/>
        </p:nvSpPr>
        <p:spPr bwMode="auto">
          <a:xfrm>
            <a:off x="2484438" y="32131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3" name="Oval 87"/>
          <p:cNvSpPr>
            <a:spLocks noChangeArrowheads="1"/>
          </p:cNvSpPr>
          <p:nvPr/>
        </p:nvSpPr>
        <p:spPr bwMode="auto">
          <a:xfrm>
            <a:off x="5076825" y="24209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4" name="Oval 88"/>
          <p:cNvSpPr>
            <a:spLocks noChangeArrowheads="1"/>
          </p:cNvSpPr>
          <p:nvPr/>
        </p:nvSpPr>
        <p:spPr bwMode="auto">
          <a:xfrm>
            <a:off x="6516688" y="44370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5" name="Oval 89"/>
          <p:cNvSpPr>
            <a:spLocks noChangeArrowheads="1"/>
          </p:cNvSpPr>
          <p:nvPr/>
        </p:nvSpPr>
        <p:spPr bwMode="auto">
          <a:xfrm>
            <a:off x="4859338" y="15573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6" name="Oval 90"/>
          <p:cNvSpPr>
            <a:spLocks noChangeArrowheads="1"/>
          </p:cNvSpPr>
          <p:nvPr/>
        </p:nvSpPr>
        <p:spPr bwMode="auto">
          <a:xfrm>
            <a:off x="5435600" y="18446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7" name="Oval 91"/>
          <p:cNvSpPr>
            <a:spLocks noChangeArrowheads="1"/>
          </p:cNvSpPr>
          <p:nvPr/>
        </p:nvSpPr>
        <p:spPr bwMode="auto">
          <a:xfrm>
            <a:off x="5219700" y="20605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8" name="Oval 92"/>
          <p:cNvSpPr>
            <a:spLocks noChangeArrowheads="1"/>
          </p:cNvSpPr>
          <p:nvPr/>
        </p:nvSpPr>
        <p:spPr bwMode="auto">
          <a:xfrm>
            <a:off x="5867400" y="32131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89" name="Oval 93"/>
          <p:cNvSpPr>
            <a:spLocks noChangeArrowheads="1"/>
          </p:cNvSpPr>
          <p:nvPr/>
        </p:nvSpPr>
        <p:spPr bwMode="auto">
          <a:xfrm>
            <a:off x="3132138" y="13414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0" name="Oval 94"/>
          <p:cNvSpPr>
            <a:spLocks noChangeArrowheads="1"/>
          </p:cNvSpPr>
          <p:nvPr/>
        </p:nvSpPr>
        <p:spPr bwMode="auto">
          <a:xfrm>
            <a:off x="2555875" y="17002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1" name="Oval 95"/>
          <p:cNvSpPr>
            <a:spLocks noChangeArrowheads="1"/>
          </p:cNvSpPr>
          <p:nvPr/>
        </p:nvSpPr>
        <p:spPr bwMode="auto">
          <a:xfrm>
            <a:off x="3130550" y="19161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2" name="Oval 96"/>
          <p:cNvSpPr>
            <a:spLocks noChangeArrowheads="1"/>
          </p:cNvSpPr>
          <p:nvPr/>
        </p:nvSpPr>
        <p:spPr bwMode="auto">
          <a:xfrm>
            <a:off x="5651500" y="22050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3" name="Oval 97"/>
          <p:cNvSpPr>
            <a:spLocks noChangeArrowheads="1"/>
          </p:cNvSpPr>
          <p:nvPr/>
        </p:nvSpPr>
        <p:spPr bwMode="auto">
          <a:xfrm>
            <a:off x="5292725" y="29972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4" name="Oval 98"/>
          <p:cNvSpPr>
            <a:spLocks noChangeArrowheads="1"/>
          </p:cNvSpPr>
          <p:nvPr/>
        </p:nvSpPr>
        <p:spPr bwMode="auto">
          <a:xfrm>
            <a:off x="5795963"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5" name="Oval 99"/>
          <p:cNvSpPr>
            <a:spLocks noChangeArrowheads="1"/>
          </p:cNvSpPr>
          <p:nvPr/>
        </p:nvSpPr>
        <p:spPr bwMode="auto">
          <a:xfrm>
            <a:off x="5508625" y="27813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6" name="Oval 100"/>
          <p:cNvSpPr>
            <a:spLocks noChangeArrowheads="1"/>
          </p:cNvSpPr>
          <p:nvPr/>
        </p:nvSpPr>
        <p:spPr bwMode="auto">
          <a:xfrm>
            <a:off x="6300788" y="29241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7" name="Oval 101"/>
          <p:cNvSpPr>
            <a:spLocks noChangeArrowheads="1"/>
          </p:cNvSpPr>
          <p:nvPr/>
        </p:nvSpPr>
        <p:spPr bwMode="auto">
          <a:xfrm>
            <a:off x="4427538" y="36449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8" name="Oval 102"/>
          <p:cNvSpPr>
            <a:spLocks noChangeArrowheads="1"/>
          </p:cNvSpPr>
          <p:nvPr/>
        </p:nvSpPr>
        <p:spPr bwMode="auto">
          <a:xfrm>
            <a:off x="4641850" y="34274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399" name="Oval 103"/>
          <p:cNvSpPr>
            <a:spLocks noChangeArrowheads="1"/>
          </p:cNvSpPr>
          <p:nvPr/>
        </p:nvSpPr>
        <p:spPr bwMode="auto">
          <a:xfrm>
            <a:off x="5003800" y="35734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0" name="Oval 104"/>
          <p:cNvSpPr>
            <a:spLocks noChangeArrowheads="1"/>
          </p:cNvSpPr>
          <p:nvPr/>
        </p:nvSpPr>
        <p:spPr bwMode="auto">
          <a:xfrm>
            <a:off x="5292725" y="38608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1" name="Oval 105"/>
          <p:cNvSpPr>
            <a:spLocks noChangeArrowheads="1"/>
          </p:cNvSpPr>
          <p:nvPr/>
        </p:nvSpPr>
        <p:spPr bwMode="auto">
          <a:xfrm>
            <a:off x="5076825" y="42211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2" name="Oval 106"/>
          <p:cNvSpPr>
            <a:spLocks noChangeArrowheads="1"/>
          </p:cNvSpPr>
          <p:nvPr/>
        </p:nvSpPr>
        <p:spPr bwMode="auto">
          <a:xfrm>
            <a:off x="5435600" y="45085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3" name="Oval 107"/>
          <p:cNvSpPr>
            <a:spLocks noChangeArrowheads="1"/>
          </p:cNvSpPr>
          <p:nvPr/>
        </p:nvSpPr>
        <p:spPr bwMode="auto">
          <a:xfrm>
            <a:off x="5867400" y="43656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4" name="Oval 108"/>
          <p:cNvSpPr>
            <a:spLocks noChangeArrowheads="1"/>
          </p:cNvSpPr>
          <p:nvPr/>
        </p:nvSpPr>
        <p:spPr bwMode="auto">
          <a:xfrm>
            <a:off x="5364163" y="41497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5" name="Oval 109"/>
          <p:cNvSpPr>
            <a:spLocks noChangeArrowheads="1"/>
          </p:cNvSpPr>
          <p:nvPr/>
        </p:nvSpPr>
        <p:spPr bwMode="auto">
          <a:xfrm>
            <a:off x="5651500" y="50133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6" name="Oval 110"/>
          <p:cNvSpPr>
            <a:spLocks noChangeArrowheads="1"/>
          </p:cNvSpPr>
          <p:nvPr/>
        </p:nvSpPr>
        <p:spPr bwMode="auto">
          <a:xfrm>
            <a:off x="5940425" y="48688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7" name="Oval 111"/>
          <p:cNvSpPr>
            <a:spLocks noChangeArrowheads="1"/>
          </p:cNvSpPr>
          <p:nvPr/>
        </p:nvSpPr>
        <p:spPr bwMode="auto">
          <a:xfrm>
            <a:off x="6156325" y="515778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8" name="Oval 112"/>
          <p:cNvSpPr>
            <a:spLocks noChangeArrowheads="1"/>
          </p:cNvSpPr>
          <p:nvPr/>
        </p:nvSpPr>
        <p:spPr bwMode="auto">
          <a:xfrm>
            <a:off x="7092950" y="31416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09" name="Oval 113"/>
          <p:cNvSpPr>
            <a:spLocks noChangeArrowheads="1"/>
          </p:cNvSpPr>
          <p:nvPr/>
        </p:nvSpPr>
        <p:spPr bwMode="auto">
          <a:xfrm>
            <a:off x="7451725" y="32131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0" name="Oval 114"/>
          <p:cNvSpPr>
            <a:spLocks noChangeArrowheads="1"/>
          </p:cNvSpPr>
          <p:nvPr/>
        </p:nvSpPr>
        <p:spPr bwMode="auto">
          <a:xfrm>
            <a:off x="7308850" y="34290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1" name="Oval 115"/>
          <p:cNvSpPr>
            <a:spLocks noChangeArrowheads="1"/>
          </p:cNvSpPr>
          <p:nvPr/>
        </p:nvSpPr>
        <p:spPr bwMode="auto">
          <a:xfrm>
            <a:off x="7885113" y="33575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2" name="Oval 116"/>
          <p:cNvSpPr>
            <a:spLocks noChangeArrowheads="1"/>
          </p:cNvSpPr>
          <p:nvPr/>
        </p:nvSpPr>
        <p:spPr bwMode="auto">
          <a:xfrm>
            <a:off x="6300788" y="38608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3" name="Oval 117"/>
          <p:cNvSpPr>
            <a:spLocks noChangeArrowheads="1"/>
          </p:cNvSpPr>
          <p:nvPr/>
        </p:nvSpPr>
        <p:spPr bwMode="auto">
          <a:xfrm>
            <a:off x="6372225" y="34290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4" name="Oval 118"/>
          <p:cNvSpPr>
            <a:spLocks noChangeArrowheads="1"/>
          </p:cNvSpPr>
          <p:nvPr/>
        </p:nvSpPr>
        <p:spPr bwMode="auto">
          <a:xfrm>
            <a:off x="6300788" y="55165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5" name="Oval 119"/>
          <p:cNvSpPr>
            <a:spLocks noChangeArrowheads="1"/>
          </p:cNvSpPr>
          <p:nvPr/>
        </p:nvSpPr>
        <p:spPr bwMode="auto">
          <a:xfrm>
            <a:off x="6804025" y="29972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6" name="Oval 120"/>
          <p:cNvSpPr>
            <a:spLocks noChangeArrowheads="1"/>
          </p:cNvSpPr>
          <p:nvPr/>
        </p:nvSpPr>
        <p:spPr bwMode="auto">
          <a:xfrm>
            <a:off x="5867400" y="38608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7" name="Oval 121"/>
          <p:cNvSpPr>
            <a:spLocks noChangeArrowheads="1"/>
          </p:cNvSpPr>
          <p:nvPr/>
        </p:nvSpPr>
        <p:spPr bwMode="auto">
          <a:xfrm>
            <a:off x="6084888" y="36449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8" name="Oval 122"/>
          <p:cNvSpPr>
            <a:spLocks noChangeArrowheads="1"/>
          </p:cNvSpPr>
          <p:nvPr/>
        </p:nvSpPr>
        <p:spPr bwMode="auto">
          <a:xfrm>
            <a:off x="5867400" y="52292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19" name="Oval 123"/>
          <p:cNvSpPr>
            <a:spLocks noChangeArrowheads="1"/>
          </p:cNvSpPr>
          <p:nvPr/>
        </p:nvSpPr>
        <p:spPr bwMode="auto">
          <a:xfrm>
            <a:off x="4932363" y="37893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0" name="Oval 124"/>
          <p:cNvSpPr>
            <a:spLocks noChangeArrowheads="1"/>
          </p:cNvSpPr>
          <p:nvPr/>
        </p:nvSpPr>
        <p:spPr bwMode="auto">
          <a:xfrm>
            <a:off x="4859338" y="34290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1" name="Oval 125"/>
          <p:cNvSpPr>
            <a:spLocks noChangeArrowheads="1"/>
          </p:cNvSpPr>
          <p:nvPr/>
        </p:nvSpPr>
        <p:spPr bwMode="auto">
          <a:xfrm>
            <a:off x="6084888" y="40767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2" name="Oval 126"/>
          <p:cNvSpPr>
            <a:spLocks noChangeArrowheads="1"/>
          </p:cNvSpPr>
          <p:nvPr/>
        </p:nvSpPr>
        <p:spPr bwMode="auto">
          <a:xfrm>
            <a:off x="5580063" y="41497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3" name="Oval 127"/>
          <p:cNvSpPr>
            <a:spLocks noChangeArrowheads="1"/>
          </p:cNvSpPr>
          <p:nvPr/>
        </p:nvSpPr>
        <p:spPr bwMode="auto">
          <a:xfrm>
            <a:off x="4932363" y="43656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4" name="Oval 128"/>
          <p:cNvSpPr>
            <a:spLocks noChangeArrowheads="1"/>
          </p:cNvSpPr>
          <p:nvPr/>
        </p:nvSpPr>
        <p:spPr bwMode="auto">
          <a:xfrm>
            <a:off x="4427538" y="45085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5" name="Oval 129"/>
          <p:cNvSpPr>
            <a:spLocks noChangeArrowheads="1"/>
          </p:cNvSpPr>
          <p:nvPr/>
        </p:nvSpPr>
        <p:spPr bwMode="auto">
          <a:xfrm>
            <a:off x="4932363" y="40767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6" name="Oval 130"/>
          <p:cNvSpPr>
            <a:spLocks noChangeArrowheads="1"/>
          </p:cNvSpPr>
          <p:nvPr/>
        </p:nvSpPr>
        <p:spPr bwMode="auto">
          <a:xfrm>
            <a:off x="4859338" y="21336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7" name="Oval 131"/>
          <p:cNvSpPr>
            <a:spLocks noChangeArrowheads="1"/>
          </p:cNvSpPr>
          <p:nvPr/>
        </p:nvSpPr>
        <p:spPr bwMode="auto">
          <a:xfrm>
            <a:off x="2195513" y="13414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8" name="Oval 132"/>
          <p:cNvSpPr>
            <a:spLocks noChangeArrowheads="1"/>
          </p:cNvSpPr>
          <p:nvPr/>
        </p:nvSpPr>
        <p:spPr bwMode="auto">
          <a:xfrm>
            <a:off x="2555875" y="12684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29" name="Oval 133"/>
          <p:cNvSpPr>
            <a:spLocks noChangeArrowheads="1"/>
          </p:cNvSpPr>
          <p:nvPr/>
        </p:nvSpPr>
        <p:spPr bwMode="auto">
          <a:xfrm>
            <a:off x="3059113" y="90805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0" name="Oval 134"/>
          <p:cNvSpPr>
            <a:spLocks noChangeArrowheads="1"/>
          </p:cNvSpPr>
          <p:nvPr/>
        </p:nvSpPr>
        <p:spPr bwMode="auto">
          <a:xfrm>
            <a:off x="2051050" y="17732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1" name="Oval 135"/>
          <p:cNvSpPr>
            <a:spLocks noChangeArrowheads="1"/>
          </p:cNvSpPr>
          <p:nvPr/>
        </p:nvSpPr>
        <p:spPr bwMode="auto">
          <a:xfrm>
            <a:off x="6011863" y="22764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2" name="Oval 136"/>
          <p:cNvSpPr>
            <a:spLocks noChangeArrowheads="1"/>
          </p:cNvSpPr>
          <p:nvPr/>
        </p:nvSpPr>
        <p:spPr bwMode="auto">
          <a:xfrm>
            <a:off x="2484438"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3" name="Oval 137"/>
          <p:cNvSpPr>
            <a:spLocks noChangeArrowheads="1"/>
          </p:cNvSpPr>
          <p:nvPr/>
        </p:nvSpPr>
        <p:spPr bwMode="auto">
          <a:xfrm>
            <a:off x="5580063" y="14128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4" name="Oval 138"/>
          <p:cNvSpPr>
            <a:spLocks noChangeArrowheads="1"/>
          </p:cNvSpPr>
          <p:nvPr/>
        </p:nvSpPr>
        <p:spPr bwMode="auto">
          <a:xfrm>
            <a:off x="5651500" y="35734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5" name="Oval 139"/>
          <p:cNvSpPr>
            <a:spLocks noChangeArrowheads="1"/>
          </p:cNvSpPr>
          <p:nvPr/>
        </p:nvSpPr>
        <p:spPr bwMode="auto">
          <a:xfrm>
            <a:off x="6443663" y="22764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6" name="Oval 140"/>
          <p:cNvSpPr>
            <a:spLocks noChangeArrowheads="1"/>
          </p:cNvSpPr>
          <p:nvPr/>
        </p:nvSpPr>
        <p:spPr bwMode="auto">
          <a:xfrm>
            <a:off x="6372225" y="27082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7" name="Oval 141"/>
          <p:cNvSpPr>
            <a:spLocks noChangeArrowheads="1"/>
          </p:cNvSpPr>
          <p:nvPr/>
        </p:nvSpPr>
        <p:spPr bwMode="auto">
          <a:xfrm>
            <a:off x="7019925" y="29241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8" name="Oval 142"/>
          <p:cNvSpPr>
            <a:spLocks noChangeArrowheads="1"/>
          </p:cNvSpPr>
          <p:nvPr/>
        </p:nvSpPr>
        <p:spPr bwMode="auto">
          <a:xfrm>
            <a:off x="7954963" y="285115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39" name="Oval 143"/>
          <p:cNvSpPr>
            <a:spLocks noChangeArrowheads="1"/>
          </p:cNvSpPr>
          <p:nvPr/>
        </p:nvSpPr>
        <p:spPr bwMode="auto">
          <a:xfrm>
            <a:off x="8170863" y="306705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0" name="Oval 144"/>
          <p:cNvSpPr>
            <a:spLocks noChangeArrowheads="1"/>
          </p:cNvSpPr>
          <p:nvPr/>
        </p:nvSpPr>
        <p:spPr bwMode="auto">
          <a:xfrm>
            <a:off x="8243888" y="34290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1" name="Oval 145"/>
          <p:cNvSpPr>
            <a:spLocks noChangeArrowheads="1"/>
          </p:cNvSpPr>
          <p:nvPr/>
        </p:nvSpPr>
        <p:spPr bwMode="auto">
          <a:xfrm>
            <a:off x="1979613" y="148431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2" name="Oval 146"/>
          <p:cNvSpPr>
            <a:spLocks noChangeArrowheads="1"/>
          </p:cNvSpPr>
          <p:nvPr/>
        </p:nvSpPr>
        <p:spPr bwMode="auto">
          <a:xfrm>
            <a:off x="1331913" y="24209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3" name="Oval 147"/>
          <p:cNvSpPr>
            <a:spLocks noChangeArrowheads="1"/>
          </p:cNvSpPr>
          <p:nvPr/>
        </p:nvSpPr>
        <p:spPr bwMode="auto">
          <a:xfrm>
            <a:off x="1835150" y="19161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4" name="Oval 148"/>
          <p:cNvSpPr>
            <a:spLocks noChangeArrowheads="1"/>
          </p:cNvSpPr>
          <p:nvPr/>
        </p:nvSpPr>
        <p:spPr bwMode="auto">
          <a:xfrm>
            <a:off x="1763713" y="29972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5" name="Oval 149"/>
          <p:cNvSpPr>
            <a:spLocks noChangeArrowheads="1"/>
          </p:cNvSpPr>
          <p:nvPr/>
        </p:nvSpPr>
        <p:spPr bwMode="auto">
          <a:xfrm>
            <a:off x="1547813"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6" name="Oval 150"/>
          <p:cNvSpPr>
            <a:spLocks noChangeArrowheads="1"/>
          </p:cNvSpPr>
          <p:nvPr/>
        </p:nvSpPr>
        <p:spPr bwMode="auto">
          <a:xfrm>
            <a:off x="1908175" y="24923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7" name="Oval 151"/>
          <p:cNvSpPr>
            <a:spLocks noChangeArrowheads="1"/>
          </p:cNvSpPr>
          <p:nvPr/>
        </p:nvSpPr>
        <p:spPr bwMode="auto">
          <a:xfrm>
            <a:off x="5076825" y="32845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8" name="Oval 152"/>
          <p:cNvSpPr>
            <a:spLocks noChangeArrowheads="1"/>
          </p:cNvSpPr>
          <p:nvPr/>
        </p:nvSpPr>
        <p:spPr bwMode="auto">
          <a:xfrm>
            <a:off x="2268538" y="29241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49" name="Oval 153"/>
          <p:cNvSpPr>
            <a:spLocks noChangeArrowheads="1"/>
          </p:cNvSpPr>
          <p:nvPr/>
        </p:nvSpPr>
        <p:spPr bwMode="auto">
          <a:xfrm>
            <a:off x="2700338" y="31416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0" name="Oval 154"/>
          <p:cNvSpPr>
            <a:spLocks noChangeArrowheads="1"/>
          </p:cNvSpPr>
          <p:nvPr/>
        </p:nvSpPr>
        <p:spPr bwMode="auto">
          <a:xfrm>
            <a:off x="2339975" y="25654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1" name="Oval 155"/>
          <p:cNvSpPr>
            <a:spLocks noChangeArrowheads="1"/>
          </p:cNvSpPr>
          <p:nvPr/>
        </p:nvSpPr>
        <p:spPr bwMode="auto">
          <a:xfrm>
            <a:off x="4284663" y="40052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2" name="Oval 156"/>
          <p:cNvSpPr>
            <a:spLocks noChangeArrowheads="1"/>
          </p:cNvSpPr>
          <p:nvPr/>
        </p:nvSpPr>
        <p:spPr bwMode="auto">
          <a:xfrm>
            <a:off x="4500563" y="40052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3" name="Oval 157"/>
          <p:cNvSpPr>
            <a:spLocks noChangeArrowheads="1"/>
          </p:cNvSpPr>
          <p:nvPr/>
        </p:nvSpPr>
        <p:spPr bwMode="auto">
          <a:xfrm>
            <a:off x="4716463" y="42211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4" name="Oval 158"/>
          <p:cNvSpPr>
            <a:spLocks noChangeArrowheads="1"/>
          </p:cNvSpPr>
          <p:nvPr/>
        </p:nvSpPr>
        <p:spPr bwMode="auto">
          <a:xfrm>
            <a:off x="4067175" y="42211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5" name="Oval 159"/>
          <p:cNvSpPr>
            <a:spLocks noChangeArrowheads="1"/>
          </p:cNvSpPr>
          <p:nvPr/>
        </p:nvSpPr>
        <p:spPr bwMode="auto">
          <a:xfrm>
            <a:off x="2700338" y="28527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6" name="Oval 160"/>
          <p:cNvSpPr>
            <a:spLocks noChangeArrowheads="1"/>
          </p:cNvSpPr>
          <p:nvPr/>
        </p:nvSpPr>
        <p:spPr bwMode="auto">
          <a:xfrm>
            <a:off x="6300788" y="494188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31870" name="Rectangle 161"/>
          <p:cNvSpPr>
            <a:spLocks noChangeArrowheads="1"/>
          </p:cNvSpPr>
          <p:nvPr/>
        </p:nvSpPr>
        <p:spPr bwMode="auto">
          <a:xfrm>
            <a:off x="5292725" y="3429000"/>
            <a:ext cx="635000" cy="182563"/>
          </a:xfrm>
          <a:prstGeom prst="rect">
            <a:avLst/>
          </a:prstGeom>
          <a:noFill/>
          <a:ln w="9525">
            <a:noFill/>
            <a:miter lim="800000"/>
            <a:headEnd/>
            <a:tailEnd/>
          </a:ln>
        </p:spPr>
        <p:txBody>
          <a:bodyPr wrap="none" lIns="0" tIns="0" rIns="0" bIns="0">
            <a:spAutoFit/>
          </a:bodyPr>
          <a:lstStyle/>
          <a:p>
            <a:r>
              <a:rPr kumimoji="1" lang="en-GB" sz="1200" b="1">
                <a:solidFill>
                  <a:schemeClr val="bg2"/>
                </a:solidFill>
              </a:rPr>
              <a:t>El Sayah</a:t>
            </a:r>
            <a:endParaRPr kumimoji="1" lang="en-GB" sz="3600">
              <a:solidFill>
                <a:schemeClr val="bg2"/>
              </a:solidFill>
            </a:endParaRPr>
          </a:p>
        </p:txBody>
      </p:sp>
      <p:sp>
        <p:nvSpPr>
          <p:cNvPr id="55458" name="Oval 162"/>
          <p:cNvSpPr>
            <a:spLocks noChangeArrowheads="1"/>
          </p:cNvSpPr>
          <p:nvPr/>
        </p:nvSpPr>
        <p:spPr bwMode="auto">
          <a:xfrm>
            <a:off x="468313" y="602138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p>
            <a:endParaRPr lang="en-US"/>
          </a:p>
        </p:txBody>
      </p:sp>
      <p:sp>
        <p:nvSpPr>
          <p:cNvPr id="55459" name="Text Box 163"/>
          <p:cNvSpPr txBox="1">
            <a:spLocks noChangeArrowheads="1"/>
          </p:cNvSpPr>
          <p:nvPr/>
        </p:nvSpPr>
        <p:spPr bwMode="auto">
          <a:xfrm>
            <a:off x="755650" y="5876925"/>
            <a:ext cx="3455988" cy="457200"/>
          </a:xfrm>
          <a:prstGeom prst="rect">
            <a:avLst/>
          </a:prstGeom>
          <a:noFill/>
          <a:ln w="25400" cap="sq">
            <a:noFill/>
            <a:miter lim="800000"/>
            <a:headEnd type="none" w="sm" len="sm"/>
            <a:tailEnd type="none" w="sm" len="sm"/>
          </a:ln>
        </p:spPr>
        <p:txBody>
          <a:bodyPr>
            <a:spAutoFit/>
          </a:bodyPr>
          <a:lstStyle/>
          <a:p>
            <a:pPr>
              <a:spcBef>
                <a:spcPct val="50000"/>
              </a:spcBef>
            </a:pPr>
            <a:r>
              <a:rPr kumimoji="1" lang="en-GB" sz="2400">
                <a:solidFill>
                  <a:schemeClr val="bg1"/>
                </a:solidFill>
              </a:rPr>
              <a:t>Outpatient care site</a:t>
            </a:r>
          </a:p>
        </p:txBody>
      </p:sp>
      <p:sp>
        <p:nvSpPr>
          <p:cNvPr id="31873" name="Line 164"/>
          <p:cNvSpPr>
            <a:spLocks noChangeShapeType="1"/>
          </p:cNvSpPr>
          <p:nvPr/>
        </p:nvSpPr>
        <p:spPr bwMode="auto">
          <a:xfrm>
            <a:off x="468313" y="4724400"/>
            <a:ext cx="935037" cy="0"/>
          </a:xfrm>
          <a:prstGeom prst="line">
            <a:avLst/>
          </a:prstGeom>
          <a:noFill/>
          <a:ln w="50800" cap="sq">
            <a:solidFill>
              <a:schemeClr val="tx1"/>
            </a:solidFill>
            <a:round/>
            <a:headEnd type="none" w="sm" len="sm"/>
            <a:tailEnd type="none" w="sm" len="sm"/>
          </a:ln>
        </p:spPr>
        <p:txBody>
          <a:bodyPr/>
          <a:lstStyle/>
          <a:p>
            <a:endParaRPr lang="en-US"/>
          </a:p>
        </p:txBody>
      </p:sp>
      <p:sp>
        <p:nvSpPr>
          <p:cNvPr id="31874" name="Text Box 165"/>
          <p:cNvSpPr txBox="1">
            <a:spLocks noChangeArrowheads="1"/>
          </p:cNvSpPr>
          <p:nvPr/>
        </p:nvSpPr>
        <p:spPr bwMode="auto">
          <a:xfrm>
            <a:off x="395288" y="4797425"/>
            <a:ext cx="1368425" cy="457200"/>
          </a:xfrm>
          <a:prstGeom prst="rect">
            <a:avLst/>
          </a:prstGeom>
          <a:noFill/>
          <a:ln w="25400" cap="sq">
            <a:noFill/>
            <a:miter lim="800000"/>
            <a:headEnd type="none" w="sm" len="sm"/>
            <a:tailEnd type="none" w="sm" len="sm"/>
          </a:ln>
        </p:spPr>
        <p:txBody>
          <a:bodyPr>
            <a:spAutoFit/>
          </a:bodyPr>
          <a:lstStyle/>
          <a:p>
            <a:pPr algn="ctr">
              <a:spcBef>
                <a:spcPct val="50000"/>
              </a:spcBef>
            </a:pPr>
            <a:r>
              <a:rPr kumimoji="1" lang="en-GB" sz="2400">
                <a:solidFill>
                  <a:schemeClr val="bg1"/>
                </a:solidFill>
                <a:latin typeface="Times New Roman" pitchFamily="18" charset="0"/>
              </a:rPr>
              <a:t>100 kms</a:t>
            </a:r>
          </a:p>
        </p:txBody>
      </p:sp>
      <p:sp>
        <p:nvSpPr>
          <p:cNvPr id="55462" name="Oval 166"/>
          <p:cNvSpPr>
            <a:spLocks noChangeArrowheads="1"/>
          </p:cNvSpPr>
          <p:nvPr/>
        </p:nvSpPr>
        <p:spPr bwMode="auto">
          <a:xfrm>
            <a:off x="5435600" y="2060575"/>
            <a:ext cx="144463" cy="144463"/>
          </a:xfrm>
          <a:prstGeom prst="ellipse">
            <a:avLst/>
          </a:prstGeom>
          <a:solidFill>
            <a:schemeClr val="hlink"/>
          </a:solidFill>
          <a:ln w="6350" cap="sq">
            <a:solidFill>
              <a:schemeClr val="bg2"/>
            </a:solidFill>
            <a:round/>
            <a:headEnd type="none" w="sm" len="sm"/>
            <a:tailEnd type="none" w="sm" len="sm"/>
          </a:ln>
        </p:spPr>
        <p:txBody>
          <a:bodyPr wrap="none" anchor="ctr"/>
          <a:lstStyle/>
          <a:p>
            <a:endParaRPr lang="en-US"/>
          </a:p>
        </p:txBody>
      </p:sp>
      <p:sp>
        <p:nvSpPr>
          <p:cNvPr id="55463" name="Oval 167"/>
          <p:cNvSpPr>
            <a:spLocks noChangeArrowheads="1"/>
          </p:cNvSpPr>
          <p:nvPr/>
        </p:nvSpPr>
        <p:spPr bwMode="auto">
          <a:xfrm>
            <a:off x="5219700" y="4581525"/>
            <a:ext cx="144463" cy="144463"/>
          </a:xfrm>
          <a:prstGeom prst="ellipse">
            <a:avLst/>
          </a:prstGeom>
          <a:solidFill>
            <a:schemeClr val="hlink"/>
          </a:solidFill>
          <a:ln w="6350" cap="sq">
            <a:solidFill>
              <a:schemeClr val="bg2"/>
            </a:solidFill>
            <a:round/>
            <a:headEnd type="none" w="sm" len="sm"/>
            <a:tailEnd type="none" w="sm" len="sm"/>
          </a:ln>
        </p:spPr>
        <p:txBody>
          <a:bodyPr wrap="none" anchor="ctr"/>
          <a:lstStyle/>
          <a:p>
            <a:endParaRPr lang="en-US"/>
          </a:p>
        </p:txBody>
      </p:sp>
      <p:sp>
        <p:nvSpPr>
          <p:cNvPr id="55464" name="Oval 168"/>
          <p:cNvSpPr>
            <a:spLocks noChangeArrowheads="1"/>
          </p:cNvSpPr>
          <p:nvPr/>
        </p:nvSpPr>
        <p:spPr bwMode="auto">
          <a:xfrm>
            <a:off x="468313" y="6453188"/>
            <a:ext cx="144462" cy="144462"/>
          </a:xfrm>
          <a:prstGeom prst="ellipse">
            <a:avLst/>
          </a:prstGeom>
          <a:solidFill>
            <a:schemeClr val="hlink"/>
          </a:solidFill>
          <a:ln w="6350" cap="sq">
            <a:solidFill>
              <a:schemeClr val="bg2"/>
            </a:solidFill>
            <a:round/>
            <a:headEnd type="none" w="sm" len="sm"/>
            <a:tailEnd type="none" w="sm" len="sm"/>
          </a:ln>
        </p:spPr>
        <p:txBody>
          <a:bodyPr wrap="none" anchor="ctr"/>
          <a:lstStyle/>
          <a:p>
            <a:endParaRPr lang="en-US"/>
          </a:p>
        </p:txBody>
      </p:sp>
      <p:sp>
        <p:nvSpPr>
          <p:cNvPr id="55465" name="Text Box 169"/>
          <p:cNvSpPr txBox="1">
            <a:spLocks noChangeArrowheads="1"/>
          </p:cNvSpPr>
          <p:nvPr/>
        </p:nvSpPr>
        <p:spPr bwMode="auto">
          <a:xfrm>
            <a:off x="755650" y="6237288"/>
            <a:ext cx="2952750" cy="457200"/>
          </a:xfrm>
          <a:prstGeom prst="rect">
            <a:avLst/>
          </a:prstGeom>
          <a:noFill/>
          <a:ln w="25400" cap="sq">
            <a:noFill/>
            <a:miter lim="800000"/>
            <a:headEnd type="none" w="sm" len="sm"/>
            <a:tailEnd type="none" w="sm" len="sm"/>
          </a:ln>
        </p:spPr>
        <p:txBody>
          <a:bodyPr>
            <a:spAutoFit/>
          </a:bodyPr>
          <a:lstStyle/>
          <a:p>
            <a:pPr>
              <a:spcBef>
                <a:spcPct val="50000"/>
              </a:spcBef>
            </a:pPr>
            <a:r>
              <a:rPr kumimoji="1" lang="en-GB" sz="2400">
                <a:solidFill>
                  <a:schemeClr val="bg1"/>
                </a:solidFill>
              </a:rPr>
              <a:t>Inpatient care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4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53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3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3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3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3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3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3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3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3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3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3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3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3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3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3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3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3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3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3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3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3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3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3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3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3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3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3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3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3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37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3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37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37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3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37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37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37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3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3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3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38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3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38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538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38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3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538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53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539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39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539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53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539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539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539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539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539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540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40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540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540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540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540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540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540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540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540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541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541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541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541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541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541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541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541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541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5541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542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5542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5542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5542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5542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542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542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5542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5542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5542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5543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543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5543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5543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5543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543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5543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543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5438"/>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5543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55440"/>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55441"/>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55442"/>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55443"/>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55444"/>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55445"/>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55446"/>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55447"/>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55448"/>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5544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55450"/>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55451"/>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55452"/>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55453"/>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545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5545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5545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5458"/>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5459"/>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55462"/>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55463"/>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5546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55464"/>
                                        </p:tgtEl>
                                        <p:attrNameLst>
                                          <p:attrName>style.visibility</p:attrName>
                                        </p:attrNameLst>
                                      </p:cBhvr>
                                      <p:to>
                                        <p:strVal val="visible"/>
                                      </p:to>
                                    </p:set>
                                  </p:childTnLst>
                                </p:cTn>
                              </p:par>
                              <p:par>
                                <p:cTn id="263" presetID="1" presetClass="entr" presetSubtype="0" fill="hold" grpId="1" nodeType="withEffect">
                                  <p:stCondLst>
                                    <p:cond delay="0"/>
                                  </p:stCondLst>
                                  <p:childTnLst>
                                    <p:set>
                                      <p:cBhvr>
                                        <p:cTn id="264" dur="1" fill="hold">
                                          <p:stCondLst>
                                            <p:cond delay="0"/>
                                          </p:stCondLst>
                                        </p:cTn>
                                        <p:tgtEl>
                                          <p:spTgt spid="55462"/>
                                        </p:tgtEl>
                                        <p:attrNameLst>
                                          <p:attrName>style.visibility</p:attrName>
                                        </p:attrNameLst>
                                      </p:cBhvr>
                                      <p:to>
                                        <p:strVal val="visible"/>
                                      </p:to>
                                    </p:set>
                                  </p:childTnLst>
                                </p:cTn>
                              </p:par>
                              <p:par>
                                <p:cTn id="265" presetID="1" presetClass="entr" presetSubtype="0" fill="hold" grpId="1" nodeType="withEffect">
                                  <p:stCondLst>
                                    <p:cond delay="0"/>
                                  </p:stCondLst>
                                  <p:childTnLst>
                                    <p:set>
                                      <p:cBhvr>
                                        <p:cTn id="266" dur="1" fill="hold">
                                          <p:stCondLst>
                                            <p:cond delay="0"/>
                                          </p:stCondLst>
                                        </p:cTn>
                                        <p:tgtEl>
                                          <p:spTgt spid="55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6" grpId="0" animBg="1"/>
      <p:bldP spid="55337" grpId="0" animBg="1"/>
      <p:bldP spid="55338" grpId="0" animBg="1"/>
      <p:bldP spid="55339" grpId="0" animBg="1"/>
      <p:bldP spid="55339" grpId="1" animBg="1"/>
      <p:bldP spid="55340" grpId="0"/>
      <p:bldP spid="55341" grpId="0" animBg="1"/>
      <p:bldP spid="55342" grpId="0" animBg="1"/>
      <p:bldP spid="55343" grpId="0" animBg="1"/>
      <p:bldP spid="55344" grpId="0" animBg="1"/>
      <p:bldP spid="55345" grpId="0" animBg="1"/>
      <p:bldP spid="55346" grpId="0" animBg="1"/>
      <p:bldP spid="55347" grpId="0" animBg="1"/>
      <p:bldP spid="55348" grpId="0" animBg="1"/>
      <p:bldP spid="55349" grpId="0" animBg="1"/>
      <p:bldP spid="55350" grpId="0" animBg="1"/>
      <p:bldP spid="55351" grpId="0" animBg="1"/>
      <p:bldP spid="55352" grpId="0" animBg="1"/>
      <p:bldP spid="55353" grpId="0" animBg="1"/>
      <p:bldP spid="55354" grpId="0" animBg="1"/>
      <p:bldP spid="55355" grpId="0" animBg="1"/>
      <p:bldP spid="55356" grpId="0" animBg="1"/>
      <p:bldP spid="55357" grpId="0" animBg="1"/>
      <p:bldP spid="55358" grpId="0" animBg="1"/>
      <p:bldP spid="55359" grpId="0" animBg="1"/>
      <p:bldP spid="55360" grpId="0" animBg="1"/>
      <p:bldP spid="55361" grpId="0" animBg="1"/>
      <p:bldP spid="55362" grpId="0" animBg="1"/>
      <p:bldP spid="55363" grpId="0" animBg="1"/>
      <p:bldP spid="55364" grpId="0" animBg="1"/>
      <p:bldP spid="55365" grpId="0" animBg="1"/>
      <p:bldP spid="55366" grpId="0" animBg="1"/>
      <p:bldP spid="55367" grpId="0" animBg="1"/>
      <p:bldP spid="55368" grpId="0" animBg="1"/>
      <p:bldP spid="55369" grpId="0" animBg="1"/>
      <p:bldP spid="55370" grpId="0" animBg="1"/>
      <p:bldP spid="55371" grpId="0" animBg="1"/>
      <p:bldP spid="55372" grpId="0" animBg="1"/>
      <p:bldP spid="55373" grpId="0" animBg="1"/>
      <p:bldP spid="55374" grpId="0" animBg="1"/>
      <p:bldP spid="55375" grpId="0" animBg="1"/>
      <p:bldP spid="55376" grpId="0" animBg="1"/>
      <p:bldP spid="55377" grpId="0" animBg="1"/>
      <p:bldP spid="55378" grpId="0" animBg="1"/>
      <p:bldP spid="55379" grpId="0" animBg="1"/>
      <p:bldP spid="55380" grpId="0" animBg="1"/>
      <p:bldP spid="55381" grpId="0" animBg="1"/>
      <p:bldP spid="55382" grpId="0" animBg="1"/>
      <p:bldP spid="55383" grpId="0" animBg="1"/>
      <p:bldP spid="55384" grpId="0" animBg="1"/>
      <p:bldP spid="55385" grpId="0" animBg="1"/>
      <p:bldP spid="55386" grpId="0" animBg="1"/>
      <p:bldP spid="55387" grpId="0" animBg="1"/>
      <p:bldP spid="55388" grpId="0" animBg="1"/>
      <p:bldP spid="55389" grpId="0" animBg="1"/>
      <p:bldP spid="55390" grpId="0" animBg="1"/>
      <p:bldP spid="55391" grpId="0" animBg="1"/>
      <p:bldP spid="55392" grpId="0" animBg="1"/>
      <p:bldP spid="55393" grpId="0" animBg="1"/>
      <p:bldP spid="55394" grpId="0" animBg="1"/>
      <p:bldP spid="55395" grpId="0" animBg="1"/>
      <p:bldP spid="55396" grpId="0" animBg="1"/>
      <p:bldP spid="55397" grpId="0" animBg="1"/>
      <p:bldP spid="55398" grpId="0" animBg="1"/>
      <p:bldP spid="55399" grpId="0" animBg="1"/>
      <p:bldP spid="55400" grpId="0" animBg="1"/>
      <p:bldP spid="55401" grpId="0" animBg="1"/>
      <p:bldP spid="55402" grpId="0" animBg="1"/>
      <p:bldP spid="55403" grpId="0" animBg="1"/>
      <p:bldP spid="55404" grpId="0" animBg="1"/>
      <p:bldP spid="55405" grpId="0" animBg="1"/>
      <p:bldP spid="55406" grpId="0" animBg="1"/>
      <p:bldP spid="55407" grpId="0" animBg="1"/>
      <p:bldP spid="55408" grpId="0" animBg="1"/>
      <p:bldP spid="55409" grpId="0" animBg="1"/>
      <p:bldP spid="55410" grpId="0" animBg="1"/>
      <p:bldP spid="55411" grpId="0" animBg="1"/>
      <p:bldP spid="55412" grpId="0" animBg="1"/>
      <p:bldP spid="55413" grpId="0" animBg="1"/>
      <p:bldP spid="55414" grpId="0" animBg="1"/>
      <p:bldP spid="55415" grpId="0" animBg="1"/>
      <p:bldP spid="55416" grpId="0" animBg="1"/>
      <p:bldP spid="55417" grpId="0" animBg="1"/>
      <p:bldP spid="55418" grpId="0" animBg="1"/>
      <p:bldP spid="55419" grpId="0" animBg="1"/>
      <p:bldP spid="55420" grpId="0" animBg="1"/>
      <p:bldP spid="55421" grpId="0" animBg="1"/>
      <p:bldP spid="55422" grpId="0" animBg="1"/>
      <p:bldP spid="55423" grpId="0" animBg="1"/>
      <p:bldP spid="55424" grpId="0" animBg="1"/>
      <p:bldP spid="55425" grpId="0" animBg="1"/>
      <p:bldP spid="55426" grpId="0" animBg="1"/>
      <p:bldP spid="55427" grpId="0" animBg="1"/>
      <p:bldP spid="55428" grpId="0" animBg="1"/>
      <p:bldP spid="55429" grpId="0" animBg="1"/>
      <p:bldP spid="55430" grpId="0" animBg="1"/>
      <p:bldP spid="55431" grpId="0" animBg="1"/>
      <p:bldP spid="55432" grpId="0" animBg="1"/>
      <p:bldP spid="55433" grpId="0" animBg="1"/>
      <p:bldP spid="55434" grpId="0" animBg="1"/>
      <p:bldP spid="55435" grpId="0" animBg="1"/>
      <p:bldP spid="55436" grpId="0" animBg="1"/>
      <p:bldP spid="55437" grpId="0" animBg="1"/>
      <p:bldP spid="55438" grpId="0" animBg="1"/>
      <p:bldP spid="55439" grpId="0" animBg="1"/>
      <p:bldP spid="55440" grpId="0" animBg="1"/>
      <p:bldP spid="55441" grpId="0" animBg="1"/>
      <p:bldP spid="55442" grpId="0" animBg="1"/>
      <p:bldP spid="55443" grpId="0" animBg="1"/>
      <p:bldP spid="55444" grpId="0" animBg="1"/>
      <p:bldP spid="55445" grpId="0" animBg="1"/>
      <p:bldP spid="55446" grpId="0" animBg="1"/>
      <p:bldP spid="55447" grpId="0" animBg="1"/>
      <p:bldP spid="55448" grpId="0" animBg="1"/>
      <p:bldP spid="55449" grpId="0" animBg="1"/>
      <p:bldP spid="55450" grpId="0" animBg="1"/>
      <p:bldP spid="55451" grpId="0" animBg="1"/>
      <p:bldP spid="55452" grpId="0" animBg="1"/>
      <p:bldP spid="55453" grpId="0" animBg="1"/>
      <p:bldP spid="55454" grpId="0" animBg="1"/>
      <p:bldP spid="55455" grpId="0" animBg="1"/>
      <p:bldP spid="55456" grpId="0" animBg="1"/>
      <p:bldP spid="55458" grpId="0" animBg="1"/>
      <p:bldP spid="55459" grpId="0"/>
      <p:bldP spid="55462" grpId="0" animBg="1"/>
      <p:bldP spid="55462" grpId="1" animBg="1"/>
      <p:bldP spid="55463" grpId="0" animBg="1"/>
      <p:bldP spid="55463" grpId="1" animBg="1"/>
      <p:bldP spid="554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Measuring MUAC</a:t>
            </a:r>
          </a:p>
        </p:txBody>
      </p:sp>
      <p:pic>
        <p:nvPicPr>
          <p:cNvPr id="44035" name="Picture 3" descr="MUAC=11"/>
          <p:cNvPicPr>
            <a:picLocks noChangeAspect="1" noChangeArrowheads="1"/>
          </p:cNvPicPr>
          <p:nvPr/>
        </p:nvPicPr>
        <p:blipFill>
          <a:blip r:embed="rId2" cstate="email"/>
          <a:srcRect/>
          <a:stretch>
            <a:fillRect/>
          </a:stretch>
        </p:blipFill>
        <p:spPr bwMode="auto">
          <a:xfrm>
            <a:off x="1428728" y="1714488"/>
            <a:ext cx="5867400" cy="44005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79388" y="476250"/>
            <a:ext cx="8785225" cy="1223963"/>
          </a:xfrm>
        </p:spPr>
        <p:txBody>
          <a:bodyPr vert="horz" lIns="91440" tIns="45720" rIns="91440" bIns="45720" rtlCol="0" anchor="ctr">
            <a:normAutofit fontScale="90000"/>
          </a:bodyPr>
          <a:lstStyle/>
          <a:p>
            <a:r>
              <a:rPr lang="en-IE" dirty="0"/>
              <a:t>Screening and Admission Using MUAC</a:t>
            </a:r>
          </a:p>
        </p:txBody>
      </p:sp>
      <p:sp>
        <p:nvSpPr>
          <p:cNvPr id="48132" name="Rectangle 3"/>
          <p:cNvSpPr>
            <a:spLocks noGrp="1" noChangeArrowheads="1"/>
          </p:cNvSpPr>
          <p:nvPr>
            <p:ph idx="1"/>
          </p:nvPr>
        </p:nvSpPr>
        <p:spPr>
          <a:xfrm>
            <a:off x="250825" y="1916113"/>
            <a:ext cx="8642350" cy="4681537"/>
          </a:xfrm>
        </p:spPr>
        <p:txBody>
          <a:bodyPr/>
          <a:lstStyle/>
          <a:p>
            <a:pPr eaLnBrk="1" hangingPunct="1"/>
            <a:r>
              <a:rPr lang="en-IE" sz="2800" dirty="0" smtClean="0"/>
              <a:t>Initially, CMAM used 2 stage screening process: </a:t>
            </a:r>
          </a:p>
          <a:p>
            <a:pPr lvl="1" eaLnBrk="1" hangingPunct="1"/>
            <a:r>
              <a:rPr lang="en-IE" sz="2400" dirty="0" smtClean="0"/>
              <a:t>MUAC for screening in the community</a:t>
            </a:r>
          </a:p>
          <a:p>
            <a:pPr lvl="1" eaLnBrk="1" hangingPunct="1"/>
            <a:r>
              <a:rPr lang="en-IE" sz="2400" dirty="0" smtClean="0"/>
              <a:t>Weight-for-height (WFH) for admission at a health facility</a:t>
            </a:r>
          </a:p>
          <a:p>
            <a:pPr lvl="1" eaLnBrk="1" hangingPunct="1">
              <a:buFontTx/>
              <a:buNone/>
            </a:pPr>
            <a:r>
              <a:rPr lang="en-IE" sz="2400" dirty="0" smtClean="0"/>
              <a:t>= Time consuming, resource intense, some negative feedback, risk of refusal at admission</a:t>
            </a:r>
          </a:p>
          <a:p>
            <a:pPr eaLnBrk="1" hangingPunct="1"/>
            <a:r>
              <a:rPr lang="en-IE" sz="2800" dirty="0" smtClean="0"/>
              <a:t>MUAC for admission to CMAM (WFH is optional)</a:t>
            </a:r>
          </a:p>
          <a:p>
            <a:pPr lvl="1" eaLnBrk="1" hangingPunct="1">
              <a:buFontTx/>
              <a:buNone/>
            </a:pPr>
            <a:r>
              <a:rPr lang="en-IE" sz="2400" dirty="0" smtClean="0"/>
              <a:t>= Easier, more transparent, child identified with SAM in the community will be admitted, thus fewer children are turned away</a:t>
            </a:r>
          </a:p>
        </p:txBody>
      </p:sp>
      <p:sp>
        <p:nvSpPr>
          <p:cNvPr id="48130" name="Slide Number Placeholder 5"/>
          <p:cNvSpPr>
            <a:spLocks noGrp="1"/>
          </p:cNvSpPr>
          <p:nvPr>
            <p:ph type="sldNum" sz="quarter" idx="12"/>
          </p:nvPr>
        </p:nvSpPr>
        <p:spPr>
          <a:noFill/>
        </p:spPr>
        <p:txBody>
          <a:bodyPr/>
          <a:lstStyle/>
          <a:p>
            <a:fld id="{6BB31C43-98DC-408F-9DAB-19B11B84A510}" type="slidenum">
              <a:rPr lang="en-GB" smtClean="0"/>
              <a:pPr/>
              <a:t>19</a:t>
            </a:fld>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vert="horz" lIns="91440" tIns="45720" rIns="91440" bIns="45720" rtlCol="0" anchor="ctr">
            <a:normAutofit/>
          </a:bodyPr>
          <a:lstStyle/>
          <a:p>
            <a:r>
              <a:rPr lang="en-IE" dirty="0">
                <a:solidFill>
                  <a:schemeClr val="bg1"/>
                </a:solidFill>
              </a:rPr>
              <a:t>Today we will…</a:t>
            </a:r>
            <a:endParaRPr lang="en-GB" dirty="0">
              <a:solidFill>
                <a:schemeClr val="bg1"/>
              </a:solidFill>
            </a:endParaRPr>
          </a:p>
        </p:txBody>
      </p:sp>
      <p:sp>
        <p:nvSpPr>
          <p:cNvPr id="9220" name="Rectangle 3"/>
          <p:cNvSpPr>
            <a:spLocks noGrp="1" noChangeArrowheads="1"/>
          </p:cNvSpPr>
          <p:nvPr>
            <p:ph idx="1"/>
          </p:nvPr>
        </p:nvSpPr>
        <p:spPr>
          <a:xfrm>
            <a:off x="457200" y="1600200"/>
            <a:ext cx="8229600" cy="4133850"/>
          </a:xfrm>
        </p:spPr>
        <p:txBody>
          <a:bodyPr/>
          <a:lstStyle/>
          <a:p>
            <a:pPr marL="609600" indent="-609600">
              <a:lnSpc>
                <a:spcPct val="80000"/>
              </a:lnSpc>
            </a:pPr>
            <a:r>
              <a:rPr lang="en-GB" sz="2800" dirty="0" smtClean="0">
                <a:solidFill>
                  <a:schemeClr val="bg1"/>
                </a:solidFill>
              </a:rPr>
              <a:t>Discuss acute malnutrition</a:t>
            </a:r>
          </a:p>
          <a:p>
            <a:pPr marL="609600" indent="-609600">
              <a:lnSpc>
                <a:spcPct val="80000"/>
              </a:lnSpc>
            </a:pPr>
            <a:r>
              <a:rPr lang="en-GB" sz="2800" dirty="0" smtClean="0">
                <a:solidFill>
                  <a:schemeClr val="bg1"/>
                </a:solidFill>
              </a:rPr>
              <a:t>Describe recent innovations and evidence making CMAM possible.</a:t>
            </a:r>
          </a:p>
          <a:p>
            <a:pPr marL="609600" indent="-609600">
              <a:lnSpc>
                <a:spcPct val="80000"/>
              </a:lnSpc>
            </a:pPr>
            <a:r>
              <a:rPr lang="en-GB" sz="2800" dirty="0" smtClean="0">
                <a:solidFill>
                  <a:schemeClr val="bg1"/>
                </a:solidFill>
              </a:rPr>
              <a:t>Identify the components of CMAM and how they work together.</a:t>
            </a:r>
          </a:p>
          <a:p>
            <a:pPr marL="609600" indent="-609600">
              <a:lnSpc>
                <a:spcPct val="80000"/>
              </a:lnSpc>
            </a:pPr>
            <a:r>
              <a:rPr lang="en-GB" sz="2800" dirty="0" smtClean="0">
                <a:solidFill>
                  <a:schemeClr val="bg1"/>
                </a:solidFill>
              </a:rPr>
              <a:t>Explore how CMAM can be implemented in different contexts.</a:t>
            </a:r>
          </a:p>
        </p:txBody>
      </p:sp>
      <p:sp>
        <p:nvSpPr>
          <p:cNvPr id="9218" name="Slide Number Placeholder 5"/>
          <p:cNvSpPr>
            <a:spLocks noGrp="1"/>
          </p:cNvSpPr>
          <p:nvPr>
            <p:ph type="sldNum" sz="quarter" idx="12"/>
          </p:nvPr>
        </p:nvSpPr>
        <p:spPr>
          <a:noFill/>
        </p:spPr>
        <p:txBody>
          <a:bodyPr/>
          <a:lstStyle/>
          <a:p>
            <a:fld id="{FA9C532A-6564-4626-A4BF-6831FABCB4AF}" type="slidenum">
              <a:rPr lang="en-GB" smtClean="0"/>
              <a:pPr/>
              <a:t>2</a:t>
            </a:fld>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vert="horz" lIns="91440" tIns="45720" rIns="91440" bIns="45720" rtlCol="0" anchor="ctr">
            <a:normAutofit/>
          </a:bodyPr>
          <a:lstStyle/>
          <a:p>
            <a:r>
              <a:rPr lang="en-IE" dirty="0">
                <a:solidFill>
                  <a:schemeClr val="bg1"/>
                </a:solidFill>
              </a:rPr>
              <a:t>Today we will…</a:t>
            </a:r>
            <a:endParaRPr lang="en-GB" dirty="0">
              <a:solidFill>
                <a:schemeClr val="bg1"/>
              </a:solidFill>
            </a:endParaRPr>
          </a:p>
        </p:txBody>
      </p:sp>
      <p:sp>
        <p:nvSpPr>
          <p:cNvPr id="9220" name="Rectangle 3"/>
          <p:cNvSpPr>
            <a:spLocks noGrp="1" noChangeArrowheads="1"/>
          </p:cNvSpPr>
          <p:nvPr>
            <p:ph idx="1"/>
          </p:nvPr>
        </p:nvSpPr>
        <p:spPr>
          <a:xfrm>
            <a:off x="457200" y="1600200"/>
            <a:ext cx="8229600" cy="4133850"/>
          </a:xfrm>
        </p:spPr>
        <p:txBody>
          <a:bodyPr/>
          <a:lstStyle/>
          <a:p>
            <a:pPr marL="609600" indent="-609600">
              <a:lnSpc>
                <a:spcPct val="80000"/>
              </a:lnSpc>
            </a:pPr>
            <a:r>
              <a:rPr lang="en-GB" sz="2800" dirty="0" smtClean="0">
                <a:solidFill>
                  <a:schemeClr val="bg1"/>
                </a:solidFill>
              </a:rPr>
              <a:t>Discuss acute malnutrition</a:t>
            </a:r>
          </a:p>
          <a:p>
            <a:pPr marL="609600" indent="-609600">
              <a:lnSpc>
                <a:spcPct val="80000"/>
              </a:lnSpc>
            </a:pPr>
            <a:r>
              <a:rPr lang="en-GB" sz="2800" dirty="0" smtClean="0">
                <a:solidFill>
                  <a:schemeClr val="bg1"/>
                </a:solidFill>
              </a:rPr>
              <a:t>Describe recent innovations and evidence making CMAM possible.</a:t>
            </a:r>
          </a:p>
          <a:p>
            <a:pPr marL="609600" indent="-609600">
              <a:lnSpc>
                <a:spcPct val="80000"/>
              </a:lnSpc>
            </a:pPr>
            <a:r>
              <a:rPr lang="en-GB" sz="2800" dirty="0" smtClean="0">
                <a:solidFill>
                  <a:srgbClr val="C00000"/>
                </a:solidFill>
              </a:rPr>
              <a:t>Identify the components of CMAM and how they work together.</a:t>
            </a:r>
          </a:p>
          <a:p>
            <a:pPr marL="609600" indent="-609600">
              <a:lnSpc>
                <a:spcPct val="80000"/>
              </a:lnSpc>
            </a:pPr>
            <a:r>
              <a:rPr lang="en-GB" sz="2800" dirty="0" smtClean="0">
                <a:solidFill>
                  <a:schemeClr val="bg1"/>
                </a:solidFill>
              </a:rPr>
              <a:t>Explore how CMAM can be implemented in different contexts.</a:t>
            </a:r>
          </a:p>
        </p:txBody>
      </p:sp>
      <p:sp>
        <p:nvSpPr>
          <p:cNvPr id="9218" name="Slide Number Placeholder 5"/>
          <p:cNvSpPr>
            <a:spLocks noGrp="1"/>
          </p:cNvSpPr>
          <p:nvPr>
            <p:ph type="sldNum" sz="quarter" idx="12"/>
          </p:nvPr>
        </p:nvSpPr>
        <p:spPr>
          <a:noFill/>
        </p:spPr>
        <p:txBody>
          <a:bodyPr/>
          <a:lstStyle/>
          <a:p>
            <a:fld id="{FA9C532A-6564-4626-A4BF-6831FABCB4AF}" type="slidenum">
              <a:rPr lang="en-GB" smtClean="0"/>
              <a:pPr/>
              <a:t>20</a:t>
            </a:fld>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1DF3BEE-057F-4BEB-B043-91A13FACCE3D}" type="slidenum">
              <a:rPr lang="en-GB" smtClean="0"/>
              <a:pPr/>
              <a:t>21</a:t>
            </a:fld>
            <a:endParaRPr lang="en-GB" smtClean="0"/>
          </a:p>
        </p:txBody>
      </p:sp>
      <p:sp>
        <p:nvSpPr>
          <p:cNvPr id="21507" name="Rectangle 2"/>
          <p:cNvSpPr>
            <a:spLocks noGrp="1" noChangeArrowheads="1"/>
          </p:cNvSpPr>
          <p:nvPr>
            <p:ph type="title"/>
          </p:nvPr>
        </p:nvSpPr>
        <p:spPr>
          <a:xfrm>
            <a:off x="457200" y="274638"/>
            <a:ext cx="8229600" cy="922337"/>
          </a:xfrm>
        </p:spPr>
        <p:txBody>
          <a:bodyPr/>
          <a:lstStyle/>
          <a:p>
            <a:pPr eaLnBrk="1" hangingPunct="1"/>
            <a:r>
              <a:rPr lang="en-IE" sz="4000" dirty="0" smtClean="0"/>
              <a:t>Core Components of CMAM</a:t>
            </a:r>
          </a:p>
        </p:txBody>
      </p:sp>
      <p:pic>
        <p:nvPicPr>
          <p:cNvPr id="21508" name="Picture 5" descr="CMAM_Mar09"/>
          <p:cNvPicPr>
            <a:picLocks noGrp="1" noChangeAspect="1" noChangeArrowheads="1"/>
          </p:cNvPicPr>
          <p:nvPr>
            <p:ph type="body" idx="4294967295"/>
          </p:nvPr>
        </p:nvPicPr>
        <p:blipFill>
          <a:blip r:embed="rId3" cstate="print"/>
          <a:srcRect/>
          <a:stretch>
            <a:fillRect/>
          </a:stretch>
        </p:blipFill>
        <p:spPr>
          <a:xfrm>
            <a:off x="0" y="1614488"/>
            <a:ext cx="9144000" cy="4638675"/>
          </a:xfrm>
        </p:spPr>
      </p:pic>
      <p:sp>
        <p:nvSpPr>
          <p:cNvPr id="6" name="Down Arrow 5"/>
          <p:cNvSpPr/>
          <p:nvPr/>
        </p:nvSpPr>
        <p:spPr>
          <a:xfrm>
            <a:off x="3214678" y="1928802"/>
            <a:ext cx="857256" cy="9286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grpSp>
        <p:nvGrpSpPr>
          <p:cNvPr id="10" name="Group 9"/>
          <p:cNvGrpSpPr/>
          <p:nvPr/>
        </p:nvGrpSpPr>
        <p:grpSpPr>
          <a:xfrm>
            <a:off x="2928926" y="5500702"/>
            <a:ext cx="857256" cy="928694"/>
            <a:chOff x="2928926" y="5500702"/>
            <a:chExt cx="857256" cy="928694"/>
          </a:xfrm>
        </p:grpSpPr>
        <p:sp>
          <p:nvSpPr>
            <p:cNvPr id="7" name="Down Arrow 6"/>
            <p:cNvSpPr/>
            <p:nvPr/>
          </p:nvSpPr>
          <p:spPr>
            <a:xfrm rot="10800000">
              <a:off x="2928926" y="5500702"/>
              <a:ext cx="857256" cy="9286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dirty="0"/>
            </a:p>
          </p:txBody>
        </p:sp>
        <p:sp>
          <p:nvSpPr>
            <p:cNvPr id="9" name="TextBox 8"/>
            <p:cNvSpPr txBox="1"/>
            <p:nvPr/>
          </p:nvSpPr>
          <p:spPr>
            <a:xfrm>
              <a:off x="3214678" y="5786454"/>
              <a:ext cx="285752" cy="369332"/>
            </a:xfrm>
            <a:prstGeom prst="rect">
              <a:avLst/>
            </a:prstGeom>
            <a:noFill/>
          </p:spPr>
          <p:txBody>
            <a:bodyPr wrap="square" rtlCol="0">
              <a:spAutoFit/>
            </a:bodyPr>
            <a:lstStyle/>
            <a:p>
              <a:r>
                <a:rPr lang="en-US" b="1" dirty="0" smtClean="0"/>
                <a:t>2</a:t>
              </a:r>
              <a:endParaRPr lang="en-US" b="1" dirty="0"/>
            </a:p>
          </p:txBody>
        </p:sp>
      </p:grpSp>
      <p:sp>
        <p:nvSpPr>
          <p:cNvPr id="11" name="Down Arrow 10"/>
          <p:cNvSpPr/>
          <p:nvPr/>
        </p:nvSpPr>
        <p:spPr>
          <a:xfrm rot="5400000">
            <a:off x="4643438" y="3500438"/>
            <a:ext cx="857256" cy="9286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3</a:t>
            </a:r>
            <a:endParaRPr lang="en-US" b="1" dirty="0"/>
          </a:p>
        </p:txBody>
      </p:sp>
      <p:sp>
        <p:nvSpPr>
          <p:cNvPr id="12" name="Down Arrow 11"/>
          <p:cNvSpPr/>
          <p:nvPr/>
        </p:nvSpPr>
        <p:spPr>
          <a:xfrm rot="16200000">
            <a:off x="750067" y="3536157"/>
            <a:ext cx="857256" cy="9286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4</a:t>
            </a:r>
            <a:endParaRPr lang="en-US" b="1" dirty="0"/>
          </a:p>
        </p:txBody>
      </p:sp>
      <p:sp>
        <p:nvSpPr>
          <p:cNvPr id="13" name="Oval 12"/>
          <p:cNvSpPr/>
          <p:nvPr/>
        </p:nvSpPr>
        <p:spPr>
          <a:xfrm>
            <a:off x="0" y="1643050"/>
            <a:ext cx="9144000" cy="4572032"/>
          </a:xfrm>
          <a:prstGeom prst="ellipse">
            <a:avLst/>
          </a:prstGeom>
          <a:solidFill>
            <a:schemeClr val="accent2">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6143636" y="4429132"/>
            <a:ext cx="928694" cy="64294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5</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spect="1" noChangeArrowheads="1"/>
          </p:cNvSpPr>
          <p:nvPr isPhoto="1">
            <p:ph idx="1"/>
          </p:nvPr>
        </p:nvSpPr>
        <p:spPr>
          <a:xfrm>
            <a:off x="5214942" y="3643314"/>
            <a:ext cx="3593089" cy="2697132"/>
          </a:xfrm>
          <a:blipFill dpi="0" rotWithShape="1">
            <a:blip r:embed="rId3" cstate="print"/>
            <a:srcRect/>
            <a:stretch>
              <a:fillRect r="-143"/>
            </a:stretch>
          </a:blipFill>
          <a:ln>
            <a:solidFill>
              <a:schemeClr val="tx1"/>
            </a:solidFill>
          </a:ln>
        </p:spPr>
        <p:txBody>
          <a:bodyPr lIns="92075" tIns="46038" rIns="92075" bIns="46038"/>
          <a:lstStyle/>
          <a:p>
            <a:pPr eaLnBrk="1" hangingPunct="1">
              <a:buFontTx/>
              <a:buNone/>
              <a:defRPr/>
            </a:pPr>
            <a:r>
              <a:rPr lang="en-US"/>
              <a:t> </a:t>
            </a:r>
          </a:p>
        </p:txBody>
      </p:sp>
      <p:sp>
        <p:nvSpPr>
          <p:cNvPr id="51202" name="Slide Number Placeholder 5"/>
          <p:cNvSpPr>
            <a:spLocks noGrp="1"/>
          </p:cNvSpPr>
          <p:nvPr>
            <p:ph type="sldNum" sz="quarter" idx="12"/>
          </p:nvPr>
        </p:nvSpPr>
        <p:spPr>
          <a:noFill/>
        </p:spPr>
        <p:txBody>
          <a:bodyPr/>
          <a:lstStyle/>
          <a:p>
            <a:fld id="{9C084930-3D2E-444A-99EF-AD5CED37BC3E}" type="slidenum">
              <a:rPr lang="en-GB" smtClean="0"/>
              <a:pPr/>
              <a:t>22</a:t>
            </a:fld>
            <a:endParaRPr lang="en-GB" smtClean="0"/>
          </a:p>
        </p:txBody>
      </p:sp>
      <p:sp>
        <p:nvSpPr>
          <p:cNvPr id="51206" name="Text Box 3"/>
          <p:cNvSpPr txBox="1">
            <a:spLocks noChangeArrowheads="1"/>
          </p:cNvSpPr>
          <p:nvPr/>
        </p:nvSpPr>
        <p:spPr bwMode="auto">
          <a:xfrm>
            <a:off x="180975" y="981074"/>
            <a:ext cx="8462991" cy="4341831"/>
          </a:xfrm>
          <a:prstGeom prst="rect">
            <a:avLst/>
          </a:prstGeom>
          <a:noFill/>
          <a:ln w="50800" cap="sq">
            <a:noFill/>
            <a:miter lim="800000"/>
            <a:headEnd type="none" w="sm" len="sm"/>
            <a:tailEnd/>
          </a:ln>
        </p:spPr>
        <p:txBody>
          <a:bodyPr wrap="square" lIns="90000" tIns="46800" rIns="90000" bIns="46800">
            <a:spAutoFit/>
          </a:bodyPr>
          <a:lstStyle/>
          <a:p>
            <a:pPr>
              <a:spcBef>
                <a:spcPct val="50000"/>
              </a:spcBef>
            </a:pPr>
            <a:r>
              <a:rPr kumimoji="1" lang="en-US" sz="2400" dirty="0" smtClean="0"/>
              <a:t>Key individuals and groups in the community: </a:t>
            </a:r>
          </a:p>
          <a:p>
            <a:pPr>
              <a:spcBef>
                <a:spcPct val="50000"/>
              </a:spcBef>
              <a:buFontTx/>
              <a:buChar char="•"/>
            </a:pPr>
            <a:r>
              <a:rPr kumimoji="1" lang="en-US" sz="2400" dirty="0" smtClean="0"/>
              <a:t> Promote good nutrition practices and CMAM services</a:t>
            </a:r>
          </a:p>
          <a:p>
            <a:pPr>
              <a:spcBef>
                <a:spcPct val="50000"/>
              </a:spcBef>
              <a:buFontTx/>
              <a:buChar char="•"/>
            </a:pPr>
            <a:r>
              <a:rPr kumimoji="1" lang="en-IE" sz="2400" dirty="0" smtClean="0"/>
              <a:t> Make CMAM and the treatment of SAM understandable</a:t>
            </a:r>
            <a:endParaRPr kumimoji="1" lang="en-US" sz="2400" dirty="0" smtClean="0"/>
          </a:p>
          <a:p>
            <a:pPr>
              <a:spcBef>
                <a:spcPct val="50000"/>
              </a:spcBef>
              <a:buFontTx/>
              <a:buChar char="•"/>
            </a:pPr>
            <a:r>
              <a:rPr kumimoji="1" lang="en-IE" sz="2400" dirty="0" smtClean="0"/>
              <a:t> Dialogue on barriers to uptake </a:t>
            </a:r>
          </a:p>
          <a:p>
            <a:pPr>
              <a:spcBef>
                <a:spcPct val="50000"/>
              </a:spcBef>
              <a:buFontTx/>
              <a:buChar char="•"/>
            </a:pPr>
            <a:r>
              <a:rPr kumimoji="1" lang="en-US" sz="2400" dirty="0" smtClean="0"/>
              <a:t> Find malnourished individuals in the community</a:t>
            </a:r>
          </a:p>
          <a:p>
            <a:pPr>
              <a:spcBef>
                <a:spcPct val="50000"/>
              </a:spcBef>
              <a:buFontTx/>
              <a:buChar char="•"/>
            </a:pPr>
            <a:r>
              <a:rPr kumimoji="1" lang="en-US" sz="2400" dirty="0" smtClean="0"/>
              <a:t> Referral them for treatment</a:t>
            </a:r>
          </a:p>
          <a:p>
            <a:pPr>
              <a:spcBef>
                <a:spcPct val="50000"/>
              </a:spcBef>
              <a:buFontTx/>
              <a:buChar char="•"/>
            </a:pPr>
            <a:r>
              <a:rPr kumimoji="1" lang="en-US" sz="2400" dirty="0" smtClean="0"/>
              <a:t> Conduct follow-up home visits </a:t>
            </a:r>
          </a:p>
          <a:p>
            <a:pPr>
              <a:spcBef>
                <a:spcPct val="50000"/>
              </a:spcBef>
            </a:pPr>
            <a:r>
              <a:rPr kumimoji="1" lang="en-US" sz="2400" dirty="0" smtClean="0"/>
              <a:t>	</a:t>
            </a:r>
            <a:endParaRPr kumimoji="1" lang="en-US" sz="2400" dirty="0"/>
          </a:p>
        </p:txBody>
      </p:sp>
      <p:sp>
        <p:nvSpPr>
          <p:cNvPr id="169988" name="Text Box 4"/>
          <p:cNvSpPr txBox="1">
            <a:spLocks noChangeArrowheads="1"/>
          </p:cNvSpPr>
          <p:nvPr/>
        </p:nvSpPr>
        <p:spPr bwMode="auto">
          <a:xfrm>
            <a:off x="1116013" y="188913"/>
            <a:ext cx="7380287" cy="710067"/>
          </a:xfrm>
          <a:prstGeom prst="rect">
            <a:avLst/>
          </a:prstGeom>
          <a:noFill/>
          <a:ln w="50800" cap="sq">
            <a:noFill/>
            <a:miter lim="800000"/>
            <a:headEnd type="none" w="sm" len="sm"/>
            <a:tailEnd/>
          </a:ln>
          <a:effectLst/>
        </p:spPr>
        <p:txBody>
          <a:bodyPr lIns="90000" tIns="46800" rIns="90000" bIns="46800">
            <a:spAutoFit/>
          </a:bodyPr>
          <a:lstStyle/>
          <a:p>
            <a:pPr algn="ctr">
              <a:spcBef>
                <a:spcPct val="50000"/>
              </a:spcBef>
              <a:defRPr/>
            </a:pPr>
            <a:r>
              <a:rPr lang="en-US" sz="4000" dirty="0" smtClean="0">
                <a:latin typeface="+mj-lt"/>
              </a:rPr>
              <a:t>1. Community </a:t>
            </a:r>
            <a:r>
              <a:rPr lang="en-US" sz="4000" dirty="0">
                <a:latin typeface="+mj-lt"/>
              </a:rPr>
              <a:t>Outreach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348" y="2285992"/>
            <a:ext cx="7772400" cy="1362075"/>
          </a:xfrm>
        </p:spPr>
        <p:txBody>
          <a:bodyPr/>
          <a:lstStyle/>
          <a:p>
            <a:pPr algn="ctr"/>
            <a:r>
              <a:rPr lang="en-US" b="0" dirty="0" smtClean="0"/>
              <a:t>at the health center…</a:t>
            </a:r>
            <a:endParaRPr lang="en-US" b="0" dirty="0"/>
          </a:p>
        </p:txBody>
      </p:sp>
      <p:sp>
        <p:nvSpPr>
          <p:cNvPr id="4" name="Slide Number Placeholder 3"/>
          <p:cNvSpPr>
            <a:spLocks noGrp="1"/>
          </p:cNvSpPr>
          <p:nvPr>
            <p:ph type="sldNum" sz="quarter" idx="12"/>
          </p:nvPr>
        </p:nvSpPr>
        <p:spPr/>
        <p:txBody>
          <a:bodyPr/>
          <a:lstStyle/>
          <a:p>
            <a:pPr>
              <a:defRPr/>
            </a:pPr>
            <a:fld id="{ADA313BA-074D-40B6-8B81-55D6455E34F0}"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57158" y="357166"/>
            <a:ext cx="8429684" cy="1143000"/>
          </a:xfrm>
          <a:prstGeom prst="rect">
            <a:avLst/>
          </a:prstGeom>
          <a:noFill/>
          <a:ln w="9525">
            <a:noFill/>
            <a:miter lim="800000"/>
            <a:headEnd/>
            <a:tailEnd/>
          </a:ln>
          <a:effectLst/>
        </p:spPr>
        <p:txBody>
          <a:bodyPr anchor="ctr"/>
          <a:lstStyle/>
          <a:p>
            <a:pPr algn="ctr"/>
            <a:r>
              <a:rPr lang="en-US" sz="4400" dirty="0">
                <a:latin typeface="+mj-lt"/>
                <a:cs typeface="Arial" charset="0"/>
              </a:rPr>
              <a:t>Group nutrition counseling</a:t>
            </a:r>
          </a:p>
        </p:txBody>
      </p:sp>
      <p:pic>
        <p:nvPicPr>
          <p:cNvPr id="30723" name="Picture 3" descr="Counseling mothers before CTC_Mangochi, Malawi 018"/>
          <p:cNvPicPr>
            <a:picLocks noChangeAspect="1" noChangeArrowheads="1"/>
          </p:cNvPicPr>
          <p:nvPr/>
        </p:nvPicPr>
        <p:blipFill>
          <a:blip r:embed="rId2" cstate="email"/>
          <a:srcRect/>
          <a:stretch>
            <a:fillRect/>
          </a:stretch>
        </p:blipFill>
        <p:spPr bwMode="auto">
          <a:xfrm>
            <a:off x="1428728" y="1714488"/>
            <a:ext cx="6019800" cy="45148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85720" y="214290"/>
            <a:ext cx="8501122" cy="1143000"/>
          </a:xfrm>
          <a:prstGeom prst="rect">
            <a:avLst/>
          </a:prstGeom>
          <a:noFill/>
          <a:ln w="9525">
            <a:noFill/>
            <a:miter lim="800000"/>
            <a:headEnd/>
            <a:tailEnd/>
          </a:ln>
          <a:effectLst/>
        </p:spPr>
        <p:txBody>
          <a:bodyPr anchor="ctr"/>
          <a:lstStyle/>
          <a:p>
            <a:pPr algn="ctr"/>
            <a:r>
              <a:rPr lang="en-US" sz="4400" dirty="0">
                <a:latin typeface="+mj-lt"/>
                <a:cs typeface="Arial" charset="0"/>
              </a:rPr>
              <a:t>Intake</a:t>
            </a:r>
          </a:p>
        </p:txBody>
      </p:sp>
      <p:pic>
        <p:nvPicPr>
          <p:cNvPr id="31747" name="Picture 3" descr="Counseling_CTC in Dedza2, Malawi 007"/>
          <p:cNvPicPr>
            <a:picLocks noChangeAspect="1" noChangeArrowheads="1"/>
          </p:cNvPicPr>
          <p:nvPr/>
        </p:nvPicPr>
        <p:blipFill>
          <a:blip r:embed="rId2" cstate="email"/>
          <a:srcRect/>
          <a:stretch>
            <a:fillRect/>
          </a:stretch>
        </p:blipFill>
        <p:spPr bwMode="auto">
          <a:xfrm>
            <a:off x="1571604" y="1785926"/>
            <a:ext cx="6019800" cy="41671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214290"/>
            <a:ext cx="8839200" cy="1143000"/>
          </a:xfrm>
          <a:prstGeom prst="rect">
            <a:avLst/>
          </a:prstGeom>
          <a:noFill/>
          <a:ln w="9525">
            <a:noFill/>
            <a:miter lim="800000"/>
            <a:headEnd/>
            <a:tailEnd/>
          </a:ln>
          <a:effectLst/>
        </p:spPr>
        <p:txBody>
          <a:bodyPr anchor="ctr"/>
          <a:lstStyle/>
          <a:p>
            <a:pPr algn="ctr"/>
            <a:r>
              <a:rPr lang="en-US" sz="4400" dirty="0">
                <a:latin typeface="+mj-lt"/>
                <a:cs typeface="Arial" charset="0"/>
              </a:rPr>
              <a:t>Medical examination &amp; </a:t>
            </a:r>
            <a:r>
              <a:rPr lang="en-US" sz="4400" dirty="0" smtClean="0">
                <a:latin typeface="+mj-lt"/>
                <a:cs typeface="Arial" charset="0"/>
              </a:rPr>
              <a:t>treatment for any illnesses</a:t>
            </a:r>
            <a:endParaRPr lang="en-US" sz="4400" dirty="0">
              <a:latin typeface="+mj-lt"/>
              <a:cs typeface="Arial" charset="0"/>
            </a:endParaRPr>
          </a:p>
        </p:txBody>
      </p:sp>
      <p:pic>
        <p:nvPicPr>
          <p:cNvPr id="32771" name="Picture 3" descr="Taking temp_CTC Mangochi, Malawi 026"/>
          <p:cNvPicPr>
            <a:picLocks noChangeAspect="1" noChangeArrowheads="1"/>
          </p:cNvPicPr>
          <p:nvPr/>
        </p:nvPicPr>
        <p:blipFill>
          <a:blip r:embed="rId2" cstate="email"/>
          <a:srcRect/>
          <a:stretch>
            <a:fillRect/>
          </a:stretch>
        </p:blipFill>
        <p:spPr bwMode="auto">
          <a:xfrm>
            <a:off x="685800" y="1676400"/>
            <a:ext cx="2971800" cy="3962400"/>
          </a:xfrm>
          <a:prstGeom prst="rect">
            <a:avLst/>
          </a:prstGeom>
          <a:noFill/>
        </p:spPr>
      </p:pic>
      <p:pic>
        <p:nvPicPr>
          <p:cNvPr id="32772" name="Picture 4" descr="Meds_CTC Mangochi, Malawi 029"/>
          <p:cNvPicPr>
            <a:picLocks noChangeAspect="1" noChangeArrowheads="1"/>
          </p:cNvPicPr>
          <p:nvPr/>
        </p:nvPicPr>
        <p:blipFill>
          <a:blip r:embed="rId3" cstate="email">
            <a:lum contrast="-47000"/>
          </a:blip>
          <a:srcRect/>
          <a:stretch>
            <a:fillRect/>
          </a:stretch>
        </p:blipFill>
        <p:spPr bwMode="auto">
          <a:xfrm>
            <a:off x="4000496" y="1714488"/>
            <a:ext cx="3803656" cy="2852742"/>
          </a:xfrm>
          <a:prstGeom prst="rect">
            <a:avLst/>
          </a:prstGeom>
          <a:noFill/>
        </p:spPr>
      </p:pic>
      <p:sp>
        <p:nvSpPr>
          <p:cNvPr id="5" name="Rectangle 3"/>
          <p:cNvSpPr txBox="1">
            <a:spLocks noChangeArrowheads="1"/>
          </p:cNvSpPr>
          <p:nvPr/>
        </p:nvSpPr>
        <p:spPr>
          <a:xfrm>
            <a:off x="5715000" y="2500306"/>
            <a:ext cx="3429000" cy="367188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BE" sz="3200" i="0" u="none" strike="noStrike" kern="0" cap="none" spc="0" normalizeH="0" baseline="0" noProof="0" dirty="0" err="1" smtClean="0">
                <a:ln>
                  <a:noFill/>
                </a:ln>
                <a:effectLst/>
                <a:uLnTx/>
                <a:uFillTx/>
                <a:latin typeface="+mn-lt"/>
                <a:ea typeface="+mn-ea"/>
                <a:cs typeface="+mn-cs"/>
              </a:rPr>
              <a:t>Amoxycillin</a:t>
            </a:r>
            <a:endParaRPr kumimoji="0" lang="fr-BE"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BE" sz="3200" i="0" u="none" strike="noStrike" kern="0" cap="none" spc="0" normalizeH="0" baseline="0" noProof="0" dirty="0" smtClean="0">
                <a:ln>
                  <a:noFill/>
                </a:ln>
                <a:effectLst/>
                <a:uLnTx/>
                <a:uFillTx/>
                <a:latin typeface="+mn-lt"/>
                <a:ea typeface="+mn-ea"/>
                <a:cs typeface="+mn-cs"/>
              </a:rPr>
              <a:t>Anti-</a:t>
            </a:r>
            <a:r>
              <a:rPr kumimoji="0" lang="fr-BE" sz="3200" i="0" u="none" strike="noStrike" kern="0" cap="none" spc="0" normalizeH="0" baseline="0" noProof="0" dirty="0" err="1" smtClean="0">
                <a:ln>
                  <a:noFill/>
                </a:ln>
                <a:effectLst/>
                <a:uLnTx/>
                <a:uFillTx/>
                <a:latin typeface="+mn-lt"/>
                <a:ea typeface="+mn-ea"/>
                <a:cs typeface="+mn-cs"/>
              </a:rPr>
              <a:t>Malarials</a:t>
            </a:r>
            <a:endParaRPr kumimoji="0" lang="fr-BE"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BE" sz="3200" i="0" u="none" strike="noStrike" kern="0" cap="none" spc="0" normalizeH="0" baseline="0" noProof="0" dirty="0" err="1" smtClean="0">
                <a:ln>
                  <a:noFill/>
                </a:ln>
                <a:effectLst/>
                <a:uLnTx/>
                <a:uFillTx/>
                <a:latin typeface="+mn-lt"/>
                <a:ea typeface="+mn-ea"/>
                <a:cs typeface="+mn-cs"/>
              </a:rPr>
              <a:t>Vitamin</a:t>
            </a:r>
            <a:r>
              <a:rPr kumimoji="0" lang="fr-BE" sz="3200" i="0" u="none" strike="noStrike" kern="0" cap="none" spc="0" normalizeH="0" baseline="0" noProof="0" dirty="0" smtClean="0">
                <a:ln>
                  <a:noFill/>
                </a:ln>
                <a:effectLst/>
                <a:uLnTx/>
                <a:uFillTx/>
                <a:latin typeface="+mn-lt"/>
                <a:ea typeface="+mn-ea"/>
                <a:cs typeface="+mn-cs"/>
              </a:rPr>
              <a:t> 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BE" sz="3200" i="0" u="none" strike="noStrike" kern="0" cap="none" spc="0" normalizeH="0" baseline="0" noProof="0" dirty="0" smtClean="0">
                <a:ln>
                  <a:noFill/>
                </a:ln>
                <a:effectLst/>
                <a:uLnTx/>
                <a:uFillTx/>
                <a:latin typeface="+mn-lt"/>
                <a:ea typeface="+mn-ea"/>
                <a:cs typeface="+mn-cs"/>
              </a:rPr>
              <a:t>Anti-</a:t>
            </a:r>
            <a:r>
              <a:rPr kumimoji="0" lang="fr-BE" sz="3200" i="0" u="none" strike="noStrike" kern="0" cap="none" spc="0" normalizeH="0" baseline="0" noProof="0" dirty="0" err="1" smtClean="0">
                <a:ln>
                  <a:noFill/>
                </a:ln>
                <a:effectLst/>
                <a:uLnTx/>
                <a:uFillTx/>
                <a:latin typeface="+mn-lt"/>
                <a:ea typeface="+mn-ea"/>
                <a:cs typeface="+mn-cs"/>
              </a:rPr>
              <a:t>helminths</a:t>
            </a:r>
            <a:endParaRPr kumimoji="0" lang="fr-BE"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fr-BE" sz="3200" i="0" u="none" strike="noStrike" kern="0" cap="none" spc="0" normalizeH="0" baseline="0" noProof="0" dirty="0" err="1" smtClean="0">
                <a:ln>
                  <a:noFill/>
                </a:ln>
                <a:effectLst/>
                <a:uLnTx/>
                <a:uFillTx/>
                <a:latin typeface="+mn-lt"/>
                <a:ea typeface="+mn-ea"/>
                <a:cs typeface="+mn-cs"/>
              </a:rPr>
              <a:t>Measles</a:t>
            </a:r>
            <a:r>
              <a:rPr kumimoji="0" lang="fr-BE" sz="3200" i="0" u="none" strike="noStrike" kern="0" cap="none" spc="0" normalizeH="0" baseline="0" noProof="0" dirty="0" smtClean="0">
                <a:ln>
                  <a:noFill/>
                </a:ln>
                <a:effectLst/>
                <a:uLnTx/>
                <a:uFillTx/>
                <a:latin typeface="+mn-lt"/>
                <a:ea typeface="+mn-ea"/>
                <a:cs typeface="+mn-cs"/>
              </a:rPr>
              <a:t> vaccination</a:t>
            </a:r>
            <a:endParaRPr kumimoji="0" lang="fr-FR" sz="320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dirty="0"/>
              <a:t>Testing for </a:t>
            </a:r>
            <a:r>
              <a:rPr lang="en-US" dirty="0" err="1" smtClean="0"/>
              <a:t>oedema</a:t>
            </a:r>
            <a:endParaRPr lang="en-US" dirty="0"/>
          </a:p>
        </p:txBody>
      </p:sp>
      <p:pic>
        <p:nvPicPr>
          <p:cNvPr id="43011" name="Picture 3" descr="Checking for oedema_CTC in Dedza, Malawi 005"/>
          <p:cNvPicPr>
            <a:picLocks noChangeAspect="1" noChangeArrowheads="1"/>
          </p:cNvPicPr>
          <p:nvPr/>
        </p:nvPicPr>
        <p:blipFill>
          <a:blip r:embed="rId2" cstate="email"/>
          <a:srcRect/>
          <a:stretch>
            <a:fillRect/>
          </a:stretch>
        </p:blipFill>
        <p:spPr bwMode="auto">
          <a:xfrm>
            <a:off x="1428728" y="1643050"/>
            <a:ext cx="6172200" cy="46291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weight</a:t>
            </a:r>
            <a:endParaRPr lang="en-US" dirty="0"/>
          </a:p>
        </p:txBody>
      </p:sp>
      <p:pic>
        <p:nvPicPr>
          <p:cNvPr id="5" name="Content Placeholder 4" descr="Scales of Plumpy Nut.jpg"/>
          <p:cNvPicPr>
            <a:picLocks noGrp="1" noChangeAspect="1"/>
          </p:cNvPicPr>
          <p:nvPr>
            <p:ph idx="1"/>
          </p:nvPr>
        </p:nvPicPr>
        <p:blipFill>
          <a:blip r:embed="rId2" cstate="print"/>
          <a:stretch>
            <a:fillRect/>
          </a:stretch>
        </p:blipFill>
        <p:spPr>
          <a:xfrm>
            <a:off x="1554691" y="1600200"/>
            <a:ext cx="6034617" cy="4525963"/>
          </a:xfrm>
        </p:spPr>
      </p:pic>
      <p:sp>
        <p:nvSpPr>
          <p:cNvPr id="3" name="Slide Number Placeholder 2"/>
          <p:cNvSpPr>
            <a:spLocks noGrp="1"/>
          </p:cNvSpPr>
          <p:nvPr>
            <p:ph type="sldNum" sz="quarter" idx="12"/>
          </p:nvPr>
        </p:nvSpPr>
        <p:spPr/>
        <p:txBody>
          <a:bodyPr/>
          <a:lstStyle/>
          <a:p>
            <a:pPr>
              <a:defRPr/>
            </a:pPr>
            <a:fld id="{A02C778C-AD6C-4E5E-BE67-383F1BC93821}" type="slidenum">
              <a:rPr lang="en-GB" smtClean="0"/>
              <a:pPr>
                <a:defRPr/>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height or length</a:t>
            </a:r>
            <a:endParaRPr lang="en-US" dirty="0"/>
          </a:p>
        </p:txBody>
      </p:sp>
      <p:sp>
        <p:nvSpPr>
          <p:cNvPr id="3" name="Slide Number Placeholder 2"/>
          <p:cNvSpPr>
            <a:spLocks noGrp="1"/>
          </p:cNvSpPr>
          <p:nvPr>
            <p:ph type="sldNum" sz="quarter" idx="12"/>
          </p:nvPr>
        </p:nvSpPr>
        <p:spPr/>
        <p:txBody>
          <a:bodyPr/>
          <a:lstStyle/>
          <a:p>
            <a:pPr>
              <a:defRPr/>
            </a:pPr>
            <a:fld id="{A02C778C-AD6C-4E5E-BE67-383F1BC93821}" type="slidenum">
              <a:rPr lang="en-GB" smtClean="0"/>
              <a:pPr>
                <a:defRPr/>
              </a:pPr>
              <a:t>29</a:t>
            </a:fld>
            <a:endParaRPr lang="en-GB"/>
          </a:p>
        </p:txBody>
      </p:sp>
      <p:pic>
        <p:nvPicPr>
          <p:cNvPr id="307201" name="Picture 1"/>
          <p:cNvPicPr>
            <a:picLocks noGrp="1" noChangeAspect="1" noChangeArrowheads="1"/>
          </p:cNvPicPr>
          <p:nvPr>
            <p:ph idx="1"/>
          </p:nvPr>
        </p:nvPicPr>
        <p:blipFill>
          <a:blip r:embed="rId2" cstate="print"/>
          <a:srcRect/>
          <a:stretch>
            <a:fillRect/>
          </a:stretch>
        </p:blipFill>
        <p:spPr bwMode="auto">
          <a:xfrm>
            <a:off x="1428728" y="1428736"/>
            <a:ext cx="6329387" cy="475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GB" b="0" dirty="0" smtClean="0"/>
              <a:t>Chronic Undernutrition</a:t>
            </a:r>
          </a:p>
        </p:txBody>
      </p:sp>
      <p:sp>
        <p:nvSpPr>
          <p:cNvPr id="78850" name="Rectangle 3"/>
          <p:cNvSpPr>
            <a:spLocks noGrp="1" noChangeArrowheads="1"/>
          </p:cNvSpPr>
          <p:nvPr>
            <p:ph idx="1"/>
          </p:nvPr>
        </p:nvSpPr>
        <p:spPr>
          <a:xfrm>
            <a:off x="4284663" y="1676400"/>
            <a:ext cx="4249737" cy="4343400"/>
          </a:xfrm>
        </p:spPr>
        <p:txBody>
          <a:bodyPr/>
          <a:lstStyle/>
          <a:p>
            <a:pPr eaLnBrk="1" hangingPunct="1"/>
            <a:r>
              <a:rPr lang="en-GB" sz="2400" b="0" dirty="0" smtClean="0"/>
              <a:t>Prolonged undernutrition</a:t>
            </a:r>
          </a:p>
          <a:p>
            <a:pPr eaLnBrk="1" hangingPunct="1"/>
            <a:r>
              <a:rPr lang="en-GB" sz="2400" b="0" dirty="0" smtClean="0"/>
              <a:t>First two years critical</a:t>
            </a:r>
          </a:p>
          <a:p>
            <a:pPr eaLnBrk="1" hangingPunct="1"/>
            <a:r>
              <a:rPr lang="en-GB" sz="2400" b="0" dirty="0" smtClean="0"/>
              <a:t>Affects body and brain</a:t>
            </a:r>
          </a:p>
          <a:p>
            <a:pPr eaLnBrk="1" hangingPunct="1"/>
            <a:r>
              <a:rPr lang="en-GB" sz="2400" b="0" dirty="0" smtClean="0"/>
              <a:t>Not entirely reversible</a:t>
            </a:r>
          </a:p>
          <a:p>
            <a:pPr eaLnBrk="1" hangingPunct="1"/>
            <a:r>
              <a:rPr lang="en-GB" sz="2400" b="0" dirty="0" smtClean="0"/>
              <a:t>Has an inter-generational effect</a:t>
            </a:r>
          </a:p>
          <a:p>
            <a:r>
              <a:rPr lang="en-GB" sz="2400" dirty="0" smtClean="0"/>
              <a:t>Measured by stunting, or being short for one’s age compared to reference population</a:t>
            </a:r>
          </a:p>
          <a:p>
            <a:pPr eaLnBrk="1" hangingPunct="1"/>
            <a:endParaRPr lang="en-GB" sz="2400" b="0" dirty="0" smtClean="0"/>
          </a:p>
          <a:p>
            <a:pPr eaLnBrk="1" hangingPunct="1"/>
            <a:endParaRPr lang="en-GB" sz="2400" b="0" dirty="0" smtClean="0"/>
          </a:p>
          <a:p>
            <a:pPr eaLnBrk="1" hangingPunct="1"/>
            <a:endParaRPr lang="en-GB" sz="2400" dirty="0" smtClean="0"/>
          </a:p>
        </p:txBody>
      </p:sp>
      <p:pic>
        <p:nvPicPr>
          <p:cNvPr id="5" name="Picture 2"/>
          <p:cNvPicPr>
            <a:picLocks noChangeAspect="1" noChangeArrowheads="1"/>
          </p:cNvPicPr>
          <p:nvPr/>
        </p:nvPicPr>
        <p:blipFill>
          <a:blip r:embed="rId3" cstate="email"/>
          <a:srcRect/>
          <a:stretch>
            <a:fillRect/>
          </a:stretch>
        </p:blipFill>
        <p:spPr bwMode="auto">
          <a:xfrm>
            <a:off x="685800" y="1371600"/>
            <a:ext cx="3276600" cy="4497140"/>
          </a:xfrm>
          <a:prstGeom prst="rect">
            <a:avLst/>
          </a:prstGeom>
          <a:noFill/>
          <a:ln w="9525">
            <a:noFill/>
            <a:miter lim="800000"/>
            <a:headEnd/>
            <a:tailEnd/>
          </a:ln>
        </p:spPr>
      </p:pic>
      <p:sp>
        <p:nvSpPr>
          <p:cNvPr id="6" name="TextBox 5"/>
          <p:cNvSpPr txBox="1"/>
          <p:nvPr/>
        </p:nvSpPr>
        <p:spPr>
          <a:xfrm>
            <a:off x="0" y="6019800"/>
            <a:ext cx="5029200" cy="461665"/>
          </a:xfrm>
          <a:prstGeom prst="rect">
            <a:avLst/>
          </a:prstGeom>
          <a:noFill/>
        </p:spPr>
        <p:txBody>
          <a:bodyPr wrap="square" rtlCol="0">
            <a:spAutoFit/>
          </a:bodyPr>
          <a:lstStyle/>
          <a:p>
            <a:r>
              <a:rPr lang="en-GB" sz="2400" dirty="0" smtClean="0"/>
              <a:t> 2 yrs 2 months      4 yrs 4 months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57158" y="214290"/>
            <a:ext cx="8358246" cy="1143000"/>
          </a:xfrm>
          <a:prstGeom prst="rect">
            <a:avLst/>
          </a:prstGeom>
          <a:noFill/>
          <a:ln w="9525">
            <a:noFill/>
            <a:miter lim="800000"/>
            <a:headEnd/>
            <a:tailEnd/>
          </a:ln>
          <a:effectLst/>
        </p:spPr>
        <p:txBody>
          <a:bodyPr anchor="ctr"/>
          <a:lstStyle/>
          <a:p>
            <a:pPr algn="ctr"/>
            <a:r>
              <a:rPr lang="en-US" sz="4400" dirty="0">
                <a:latin typeface="+mj-lt"/>
                <a:cs typeface="Arial" charset="0"/>
              </a:rPr>
              <a:t>Appetite test</a:t>
            </a:r>
          </a:p>
        </p:txBody>
      </p:sp>
      <p:pic>
        <p:nvPicPr>
          <p:cNvPr id="33795" name="Picture 3" descr="Appetite test_7 months"/>
          <p:cNvPicPr>
            <a:picLocks noChangeAspect="1" noChangeArrowheads="1"/>
          </p:cNvPicPr>
          <p:nvPr/>
        </p:nvPicPr>
        <p:blipFill>
          <a:blip r:embed="rId2" cstate="email"/>
          <a:srcRect/>
          <a:stretch>
            <a:fillRect/>
          </a:stretch>
        </p:blipFill>
        <p:spPr bwMode="auto">
          <a:xfrm>
            <a:off x="533400" y="1676400"/>
            <a:ext cx="3200400" cy="4267200"/>
          </a:xfrm>
          <a:prstGeom prst="rect">
            <a:avLst/>
          </a:prstGeom>
          <a:noFill/>
        </p:spPr>
      </p:pic>
      <p:pic>
        <p:nvPicPr>
          <p:cNvPr id="33796" name="Picture 4" descr="Appetite test_CTC in Dedza, Malawi 008"/>
          <p:cNvPicPr>
            <a:picLocks noChangeAspect="1" noChangeArrowheads="1"/>
          </p:cNvPicPr>
          <p:nvPr/>
        </p:nvPicPr>
        <p:blipFill>
          <a:blip r:embed="rId3" cstate="email"/>
          <a:srcRect/>
          <a:stretch>
            <a:fillRect/>
          </a:stretch>
        </p:blipFill>
        <p:spPr bwMode="auto">
          <a:xfrm>
            <a:off x="3962400" y="1752600"/>
            <a:ext cx="4800600" cy="36004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85720" y="285728"/>
            <a:ext cx="8410604" cy="1143000"/>
          </a:xfrm>
          <a:prstGeom prst="rect">
            <a:avLst/>
          </a:prstGeom>
          <a:noFill/>
          <a:ln w="9525">
            <a:noFill/>
            <a:miter lim="800000"/>
            <a:headEnd/>
            <a:tailEnd/>
          </a:ln>
          <a:effectLst/>
        </p:spPr>
        <p:txBody>
          <a:bodyPr anchor="ctr"/>
          <a:lstStyle/>
          <a:p>
            <a:pPr algn="ctr"/>
            <a:r>
              <a:rPr lang="en-US" sz="4400" dirty="0" smtClean="0">
                <a:latin typeface="+mj-lt"/>
                <a:cs typeface="Arial" charset="0"/>
              </a:rPr>
              <a:t>Classification of nutritional status</a:t>
            </a:r>
            <a:endParaRPr lang="en-US" sz="4400" dirty="0">
              <a:latin typeface="+mj-lt"/>
              <a:cs typeface="Arial" charset="0"/>
            </a:endParaRPr>
          </a:p>
        </p:txBody>
      </p:sp>
      <p:pic>
        <p:nvPicPr>
          <p:cNvPr id="6" name="Content Placeholder 5" descr="TDC visit Oct 2009 015 (12).jpg"/>
          <p:cNvPicPr>
            <a:picLocks noGrp="1" noChangeAspect="1"/>
          </p:cNvPicPr>
          <p:nvPr>
            <p:ph sz="half" idx="1"/>
          </p:nvPr>
        </p:nvPicPr>
        <p:blipFill>
          <a:blip r:embed="rId2" cstate="print"/>
          <a:stretch>
            <a:fillRect/>
          </a:stretch>
        </p:blipFill>
        <p:spPr>
          <a:xfrm>
            <a:off x="457200" y="2348706"/>
            <a:ext cx="4038600" cy="3028950"/>
          </a:xfrm>
        </p:spPr>
      </p:pic>
      <p:pic>
        <p:nvPicPr>
          <p:cNvPr id="338946" name="Picture 2"/>
          <p:cNvPicPr>
            <a:picLocks noGrp="1" noChangeAspect="1" noChangeArrowheads="1"/>
          </p:cNvPicPr>
          <p:nvPr>
            <p:ph sz="half" idx="2"/>
          </p:nvPr>
        </p:nvPicPr>
        <p:blipFill>
          <a:blip r:embed="rId3" cstate="print"/>
          <a:srcRect/>
          <a:stretch>
            <a:fillRect/>
          </a:stretch>
        </p:blipFill>
        <p:spPr bwMode="auto">
          <a:xfrm>
            <a:off x="4648200" y="2446775"/>
            <a:ext cx="4038600" cy="2832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85720" y="285728"/>
            <a:ext cx="8410604" cy="1143000"/>
          </a:xfrm>
          <a:prstGeom prst="rect">
            <a:avLst/>
          </a:prstGeom>
          <a:noFill/>
          <a:ln w="9525">
            <a:noFill/>
            <a:miter lim="800000"/>
            <a:headEnd/>
            <a:tailEnd/>
          </a:ln>
          <a:effectLst/>
        </p:spPr>
        <p:txBody>
          <a:bodyPr anchor="ctr"/>
          <a:lstStyle/>
          <a:p>
            <a:pPr algn="ctr"/>
            <a:r>
              <a:rPr lang="en-US" sz="4400" dirty="0">
                <a:latin typeface="+mj-lt"/>
                <a:cs typeface="Arial" charset="0"/>
              </a:rPr>
              <a:t>Individual counseling</a:t>
            </a:r>
          </a:p>
        </p:txBody>
      </p:sp>
      <p:pic>
        <p:nvPicPr>
          <p:cNvPr id="34819" name="Picture 3" descr="Counseling father_CTC Mangochi, Malawi 023"/>
          <p:cNvPicPr>
            <a:picLocks noChangeAspect="1" noChangeArrowheads="1"/>
          </p:cNvPicPr>
          <p:nvPr/>
        </p:nvPicPr>
        <p:blipFill>
          <a:blip r:embed="rId2" cstate="email"/>
          <a:srcRect/>
          <a:stretch>
            <a:fillRect/>
          </a:stretch>
        </p:blipFill>
        <p:spPr bwMode="auto">
          <a:xfrm>
            <a:off x="1428728" y="1500174"/>
            <a:ext cx="6019800" cy="45148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79388" y="260350"/>
            <a:ext cx="8964612" cy="1171575"/>
          </a:xfrm>
        </p:spPr>
        <p:txBody>
          <a:bodyPr>
            <a:normAutofit/>
          </a:bodyPr>
          <a:lstStyle/>
          <a:p>
            <a:pPr eaLnBrk="1" hangingPunct="1"/>
            <a:r>
              <a:rPr lang="en-GB" dirty="0" smtClean="0"/>
              <a:t>2. Outpatient Care for SAM</a:t>
            </a:r>
            <a:endParaRPr lang="en-US" dirty="0" smtClean="0"/>
          </a:p>
        </p:txBody>
      </p:sp>
      <p:sp>
        <p:nvSpPr>
          <p:cNvPr id="53252" name="Rectangle 3"/>
          <p:cNvSpPr>
            <a:spLocks noGrp="1" noChangeArrowheads="1"/>
          </p:cNvSpPr>
          <p:nvPr>
            <p:ph idx="1"/>
          </p:nvPr>
        </p:nvSpPr>
        <p:spPr>
          <a:xfrm>
            <a:off x="457200" y="1600200"/>
            <a:ext cx="8229600" cy="4924425"/>
          </a:xfrm>
        </p:spPr>
        <p:txBody>
          <a:bodyPr/>
          <a:lstStyle/>
          <a:p>
            <a:pPr eaLnBrk="1" hangingPunct="1"/>
            <a:r>
              <a:rPr lang="en-GB" sz="2800" dirty="0" smtClean="0"/>
              <a:t>Target group: people with SAM + WITHOUT medical complications + with good appetite</a:t>
            </a:r>
          </a:p>
          <a:p>
            <a:pPr eaLnBrk="1" hangingPunct="1"/>
            <a:r>
              <a:rPr lang="en-GB" sz="2800" dirty="0" smtClean="0"/>
              <a:t>Activities: </a:t>
            </a:r>
          </a:p>
          <a:p>
            <a:pPr lvl="1"/>
            <a:r>
              <a:rPr lang="en-GB" sz="2400" dirty="0" smtClean="0"/>
              <a:t>Follow-on visits at the health facility </a:t>
            </a:r>
          </a:p>
          <a:p>
            <a:pPr lvl="1"/>
            <a:r>
              <a:rPr lang="en-GB" sz="2400" dirty="0" smtClean="0"/>
              <a:t>Medical assessment and monitoring</a:t>
            </a:r>
          </a:p>
          <a:p>
            <a:pPr lvl="1"/>
            <a:r>
              <a:rPr lang="en-GB" sz="2400" dirty="0" smtClean="0"/>
              <a:t>Basic medical treatment for illnesses</a:t>
            </a:r>
          </a:p>
          <a:p>
            <a:pPr lvl="1"/>
            <a:r>
              <a:rPr lang="en-GB" sz="2400" dirty="0" smtClean="0"/>
              <a:t>Continued nutrition treatment</a:t>
            </a:r>
            <a:endParaRPr lang="en-US" sz="2400" dirty="0" smtClean="0"/>
          </a:p>
        </p:txBody>
      </p:sp>
      <p:sp>
        <p:nvSpPr>
          <p:cNvPr id="53250" name="Slide Number Placeholder 5"/>
          <p:cNvSpPr>
            <a:spLocks noGrp="1"/>
          </p:cNvSpPr>
          <p:nvPr>
            <p:ph type="sldNum" sz="quarter" idx="12"/>
          </p:nvPr>
        </p:nvSpPr>
        <p:spPr>
          <a:noFill/>
        </p:spPr>
        <p:txBody>
          <a:bodyPr/>
          <a:lstStyle/>
          <a:p>
            <a:fld id="{87A2CB80-4F46-471A-81B7-F260BA8BFED6}" type="slidenum">
              <a:rPr lang="en-GB" smtClean="0"/>
              <a:pPr/>
              <a:t>33</a:t>
            </a:fld>
            <a:endParaRPr lang="en-GB"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539750" y="188913"/>
            <a:ext cx="8064500" cy="792162"/>
          </a:xfrm>
        </p:spPr>
        <p:txBody>
          <a:bodyPr>
            <a:normAutofit/>
          </a:bodyPr>
          <a:lstStyle/>
          <a:p>
            <a:pPr eaLnBrk="1" hangingPunct="1"/>
            <a:r>
              <a:rPr lang="en-US" dirty="0" smtClean="0"/>
              <a:t>3. Inpatient Care for SAM</a:t>
            </a:r>
          </a:p>
        </p:txBody>
      </p:sp>
      <p:sp>
        <p:nvSpPr>
          <p:cNvPr id="59396" name="Rectangle 3"/>
          <p:cNvSpPr>
            <a:spLocks noGrp="1" noChangeArrowheads="1"/>
          </p:cNvSpPr>
          <p:nvPr>
            <p:ph sz="half" idx="1"/>
          </p:nvPr>
        </p:nvSpPr>
        <p:spPr>
          <a:xfrm>
            <a:off x="179388" y="981075"/>
            <a:ext cx="4176712" cy="5876925"/>
          </a:xfrm>
        </p:spPr>
        <p:txBody>
          <a:bodyPr/>
          <a:lstStyle/>
          <a:p>
            <a:pPr marL="533400" indent="-533400" eaLnBrk="1" hangingPunct="1"/>
            <a:r>
              <a:rPr lang="en-US" sz="2400" dirty="0" smtClean="0"/>
              <a:t>Medical treatment according to WHO and/or national protocols</a:t>
            </a:r>
          </a:p>
          <a:p>
            <a:pPr marL="533400" indent="-533400" eaLnBrk="1" hangingPunct="1"/>
            <a:r>
              <a:rPr lang="en-US" sz="2400" dirty="0" smtClean="0"/>
              <a:t>Go to outpatient care after complications are resolved, edema is reduced, and has an appetite </a:t>
            </a:r>
          </a:p>
          <a:p>
            <a:pPr marL="533400" indent="-533400" eaLnBrk="1" hangingPunct="1"/>
            <a:r>
              <a:rPr lang="en-US" sz="2400" dirty="0" smtClean="0"/>
              <a:t>All infants under 6 months with SAM receive specialized treatment until full recovery</a:t>
            </a:r>
            <a:endParaRPr lang="en-US" sz="2400" b="1" dirty="0" smtClean="0">
              <a:solidFill>
                <a:srgbClr val="EF8F0F"/>
              </a:solidFill>
            </a:endParaRPr>
          </a:p>
        </p:txBody>
      </p:sp>
      <p:pic>
        <p:nvPicPr>
          <p:cNvPr id="59397" name="Picture 4" descr="IMG_0605"/>
          <p:cNvPicPr>
            <a:picLocks noGrp="1" noChangeAspect="1" noChangeArrowheads="1"/>
          </p:cNvPicPr>
          <p:nvPr>
            <p:ph type="body" sz="half" idx="2"/>
          </p:nvPr>
        </p:nvPicPr>
        <p:blipFill>
          <a:blip r:embed="rId3" cstate="email"/>
          <a:srcRect/>
          <a:stretch>
            <a:fillRect/>
          </a:stretch>
        </p:blipFill>
        <p:spPr>
          <a:xfrm>
            <a:off x="4427538" y="1773238"/>
            <a:ext cx="4495800" cy="3371850"/>
          </a:xfrm>
        </p:spPr>
      </p:pic>
      <p:sp>
        <p:nvSpPr>
          <p:cNvPr id="59394" name="Slide Number Placeholder 6"/>
          <p:cNvSpPr>
            <a:spLocks noGrp="1"/>
          </p:cNvSpPr>
          <p:nvPr>
            <p:ph type="sldNum" sz="quarter" idx="12"/>
          </p:nvPr>
        </p:nvSpPr>
        <p:spPr>
          <a:noFill/>
        </p:spPr>
        <p:txBody>
          <a:bodyPr/>
          <a:lstStyle/>
          <a:p>
            <a:fld id="{52CA36F7-FA92-4C61-8D5A-C738FC35E832}" type="slidenum">
              <a:rPr lang="en-GB" smtClean="0"/>
              <a:pPr/>
              <a:t>34</a:t>
            </a:fld>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0"/>
            <a:ext cx="9144000" cy="1439863"/>
          </a:xfrm>
        </p:spPr>
        <p:txBody>
          <a:bodyPr>
            <a:normAutofit/>
          </a:bodyPr>
          <a:lstStyle/>
          <a:p>
            <a:pPr eaLnBrk="1" hangingPunct="1"/>
            <a:r>
              <a:rPr lang="fr-BE" dirty="0" smtClean="0"/>
              <a:t>4. Services or Programs for MAM</a:t>
            </a:r>
            <a:endParaRPr lang="fr-FR" dirty="0" smtClean="0"/>
          </a:p>
        </p:txBody>
      </p:sp>
      <p:sp>
        <p:nvSpPr>
          <p:cNvPr id="60420" name="Rectangle 4"/>
          <p:cNvSpPr>
            <a:spLocks noGrp="1" noChangeArrowheads="1"/>
          </p:cNvSpPr>
          <p:nvPr>
            <p:ph type="body" sz="half" idx="3"/>
          </p:nvPr>
        </p:nvSpPr>
        <p:spPr>
          <a:xfrm>
            <a:off x="4000496" y="1357298"/>
            <a:ext cx="4356100" cy="4872058"/>
          </a:xfrm>
        </p:spPr>
        <p:txBody>
          <a:bodyPr>
            <a:normAutofit fontScale="77500" lnSpcReduction="20000"/>
          </a:bodyPr>
          <a:lstStyle/>
          <a:p>
            <a:r>
              <a:rPr lang="en-US" dirty="0" smtClean="0"/>
              <a:t>Treatment for illnesses or complications + routine medications </a:t>
            </a:r>
          </a:p>
          <a:p>
            <a:r>
              <a:rPr lang="en-US" dirty="0" smtClean="0"/>
              <a:t>Still debating which is best formulation for “treatment”</a:t>
            </a:r>
          </a:p>
          <a:p>
            <a:r>
              <a:rPr lang="en-US" dirty="0" smtClean="0"/>
              <a:t>Traditionally has been supplementation with fortified blended food, e.g. CSB</a:t>
            </a:r>
          </a:p>
          <a:p>
            <a:r>
              <a:rPr lang="en-US" dirty="0" smtClean="0"/>
              <a:t>Now seeing new products like “</a:t>
            </a:r>
            <a:r>
              <a:rPr lang="en-US" dirty="0" err="1" smtClean="0"/>
              <a:t>Plumpy’sup</a:t>
            </a:r>
            <a:r>
              <a:rPr lang="en-US" dirty="0" smtClean="0"/>
              <a:t>” and CSB Plus to better address MAM</a:t>
            </a:r>
            <a:endParaRPr lang="en-US" sz="2400" dirty="0" smtClean="0"/>
          </a:p>
          <a:p>
            <a:pPr eaLnBrk="1" hangingPunct="1">
              <a:buFontTx/>
              <a:buNone/>
            </a:pPr>
            <a:endParaRPr lang="en-US" sz="2400" dirty="0" smtClean="0"/>
          </a:p>
        </p:txBody>
      </p:sp>
      <p:sp>
        <p:nvSpPr>
          <p:cNvPr id="60418" name="Slide Number Placeholder 7"/>
          <p:cNvSpPr>
            <a:spLocks noGrp="1"/>
          </p:cNvSpPr>
          <p:nvPr>
            <p:ph type="sldNum" sz="quarter" idx="12"/>
          </p:nvPr>
        </p:nvSpPr>
        <p:spPr>
          <a:noFill/>
        </p:spPr>
        <p:txBody>
          <a:bodyPr/>
          <a:lstStyle/>
          <a:p>
            <a:fld id="{8C710A43-1B55-4431-87A9-DAD25B0FDCD0}" type="slidenum">
              <a:rPr lang="en-GB" smtClean="0"/>
              <a:pPr/>
              <a:t>35</a:t>
            </a:fld>
            <a:endParaRPr lang="en-GB" dirty="0" smtClean="0"/>
          </a:p>
        </p:txBody>
      </p:sp>
      <p:pic>
        <p:nvPicPr>
          <p:cNvPr id="6" name="Picture 5" descr="SuppFeed_Moatize_RAyisi_003 2"/>
          <p:cNvPicPr>
            <a:picLocks noChangeAspect="1" noChangeArrowheads="1"/>
          </p:cNvPicPr>
          <p:nvPr/>
        </p:nvPicPr>
        <p:blipFill>
          <a:blip r:embed="rId3" cstate="email"/>
          <a:srcRect/>
          <a:stretch>
            <a:fillRect/>
          </a:stretch>
        </p:blipFill>
        <p:spPr bwMode="auto">
          <a:xfrm>
            <a:off x="1000100" y="1571612"/>
            <a:ext cx="2720975" cy="40386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Prevention of undernutrition</a:t>
            </a:r>
            <a:endParaRPr lang="en-US" dirty="0"/>
          </a:p>
        </p:txBody>
      </p:sp>
      <p:sp>
        <p:nvSpPr>
          <p:cNvPr id="3" name="Content Placeholder 2"/>
          <p:cNvSpPr>
            <a:spLocks noGrp="1"/>
          </p:cNvSpPr>
          <p:nvPr>
            <p:ph idx="1"/>
          </p:nvPr>
        </p:nvSpPr>
        <p:spPr/>
        <p:txBody>
          <a:bodyPr>
            <a:normAutofit/>
          </a:bodyPr>
          <a:lstStyle/>
          <a:p>
            <a:r>
              <a:rPr lang="en-US" dirty="0" smtClean="0"/>
              <a:t>Counseling on infant and young child feeding, health and hygiene should be part of every component of CMAM – from community to inpatient to outpatient</a:t>
            </a:r>
          </a:p>
          <a:p>
            <a:r>
              <a:rPr lang="en-US" dirty="0" smtClean="0"/>
              <a:t>This is where community-based programs such as MYAPs can add even more value</a:t>
            </a:r>
            <a:endParaRPr lang="en-US" dirty="0"/>
          </a:p>
        </p:txBody>
      </p:sp>
      <p:sp>
        <p:nvSpPr>
          <p:cNvPr id="4" name="Slide Number Placeholder 3"/>
          <p:cNvSpPr>
            <a:spLocks noGrp="1"/>
          </p:cNvSpPr>
          <p:nvPr>
            <p:ph type="sldNum" sz="quarter" idx="12"/>
          </p:nvPr>
        </p:nvSpPr>
        <p:spPr/>
        <p:txBody>
          <a:bodyPr/>
          <a:lstStyle/>
          <a:p>
            <a:pPr>
              <a:defRPr/>
            </a:pPr>
            <a:fld id="{ADA313BA-074D-40B6-8B81-55D6455E34F0}" type="slidenum">
              <a:rPr lang="en-GB" smtClean="0"/>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vert="horz" lIns="91440" tIns="45720" rIns="91440" bIns="45720" rtlCol="0" anchor="ctr">
            <a:normAutofit/>
          </a:bodyPr>
          <a:lstStyle/>
          <a:p>
            <a:r>
              <a:rPr lang="en-IE" dirty="0">
                <a:solidFill>
                  <a:schemeClr val="bg1"/>
                </a:solidFill>
              </a:rPr>
              <a:t>Today we will…</a:t>
            </a:r>
            <a:endParaRPr lang="en-GB" dirty="0">
              <a:solidFill>
                <a:schemeClr val="bg1"/>
              </a:solidFill>
            </a:endParaRPr>
          </a:p>
        </p:txBody>
      </p:sp>
      <p:sp>
        <p:nvSpPr>
          <p:cNvPr id="9220" name="Rectangle 3"/>
          <p:cNvSpPr>
            <a:spLocks noGrp="1" noChangeArrowheads="1"/>
          </p:cNvSpPr>
          <p:nvPr>
            <p:ph idx="1"/>
          </p:nvPr>
        </p:nvSpPr>
        <p:spPr>
          <a:xfrm>
            <a:off x="457200" y="1600200"/>
            <a:ext cx="8229600" cy="4133850"/>
          </a:xfrm>
        </p:spPr>
        <p:txBody>
          <a:bodyPr/>
          <a:lstStyle/>
          <a:p>
            <a:pPr marL="609600" indent="-609600">
              <a:lnSpc>
                <a:spcPct val="80000"/>
              </a:lnSpc>
            </a:pPr>
            <a:r>
              <a:rPr lang="en-GB" sz="2800" dirty="0" smtClean="0">
                <a:solidFill>
                  <a:schemeClr val="bg1"/>
                </a:solidFill>
              </a:rPr>
              <a:t>Discuss acute malnutrition</a:t>
            </a:r>
          </a:p>
          <a:p>
            <a:pPr marL="609600" indent="-609600">
              <a:lnSpc>
                <a:spcPct val="80000"/>
              </a:lnSpc>
            </a:pPr>
            <a:r>
              <a:rPr lang="en-GB" sz="2800" dirty="0" smtClean="0">
                <a:solidFill>
                  <a:schemeClr val="bg1"/>
                </a:solidFill>
              </a:rPr>
              <a:t>Describe recent innovations and evidence making CMAM possible.</a:t>
            </a:r>
          </a:p>
          <a:p>
            <a:pPr marL="609600" indent="-609600">
              <a:lnSpc>
                <a:spcPct val="80000"/>
              </a:lnSpc>
            </a:pPr>
            <a:r>
              <a:rPr lang="en-GB" sz="2800" dirty="0" smtClean="0">
                <a:solidFill>
                  <a:schemeClr val="bg1"/>
                </a:solidFill>
              </a:rPr>
              <a:t>Identify the components of CMAM and how they work together.</a:t>
            </a:r>
          </a:p>
          <a:p>
            <a:pPr marL="609600" indent="-609600">
              <a:lnSpc>
                <a:spcPct val="80000"/>
              </a:lnSpc>
            </a:pPr>
            <a:r>
              <a:rPr lang="en-GB" sz="2800" dirty="0" smtClean="0">
                <a:solidFill>
                  <a:srgbClr val="C00000"/>
                </a:solidFill>
              </a:rPr>
              <a:t>Explore how CMAM can be implemented in different contexts.</a:t>
            </a:r>
          </a:p>
        </p:txBody>
      </p:sp>
      <p:sp>
        <p:nvSpPr>
          <p:cNvPr id="9218" name="Slide Number Placeholder 5"/>
          <p:cNvSpPr>
            <a:spLocks noGrp="1"/>
          </p:cNvSpPr>
          <p:nvPr>
            <p:ph type="sldNum" sz="quarter" idx="12"/>
          </p:nvPr>
        </p:nvSpPr>
        <p:spPr>
          <a:noFill/>
        </p:spPr>
        <p:txBody>
          <a:bodyPr/>
          <a:lstStyle/>
          <a:p>
            <a:fld id="{FA9C532A-6564-4626-A4BF-6831FABCB4AF}" type="slidenum">
              <a:rPr lang="en-GB" smtClean="0"/>
              <a:pPr/>
              <a:t>37</a:t>
            </a:fld>
            <a:endParaRPr 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In groups, discuss the ‘way forward’ </a:t>
            </a:r>
          </a:p>
          <a:p>
            <a:r>
              <a:rPr lang="en-US" dirty="0" smtClean="0"/>
              <a:t>15 minutes</a:t>
            </a:r>
            <a:endParaRPr lang="en-US" dirty="0"/>
          </a:p>
        </p:txBody>
      </p:sp>
      <p:sp>
        <p:nvSpPr>
          <p:cNvPr id="4" name="Slide Number Placeholder 3"/>
          <p:cNvSpPr>
            <a:spLocks noGrp="1"/>
          </p:cNvSpPr>
          <p:nvPr>
            <p:ph type="sldNum" sz="quarter" idx="12"/>
          </p:nvPr>
        </p:nvSpPr>
        <p:spPr/>
        <p:txBody>
          <a:bodyPr/>
          <a:lstStyle/>
          <a:p>
            <a:pPr>
              <a:defRPr/>
            </a:pPr>
            <a:fld id="{ADA313BA-074D-40B6-8B81-55D6455E34F0}" type="slidenum">
              <a:rPr lang="en-GB" smtClean="0"/>
              <a:pPr>
                <a:defRPr/>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p:spPr>
        <p:txBody>
          <a:bodyPr/>
          <a:lstStyle/>
          <a:p>
            <a:fld id="{ECA8223F-0B01-46FC-B748-844624D910BA}" type="slidenum">
              <a:rPr lang="en-GB" smtClean="0"/>
              <a:pPr/>
              <a:t>39</a:t>
            </a:fld>
            <a:endParaRPr lang="en-GB" smtClean="0"/>
          </a:p>
        </p:txBody>
      </p:sp>
      <p:graphicFrame>
        <p:nvGraphicFramePr>
          <p:cNvPr id="4098" name="Object 4"/>
          <p:cNvGraphicFramePr>
            <a:graphicFrameLocks noChangeAspect="1"/>
          </p:cNvGraphicFramePr>
          <p:nvPr/>
        </p:nvGraphicFramePr>
        <p:xfrm>
          <a:off x="250825" y="2060575"/>
          <a:ext cx="8713788" cy="4537075"/>
        </p:xfrm>
        <a:graphic>
          <a:graphicData uri="http://schemas.openxmlformats.org/presentationml/2006/ole">
            <p:oleObj spid="_x0000_s146436" name="Chart" r:id="rId4" imgW="5019751" imgH="2733751" progId="Excel.Sheet.8">
              <p:embed/>
            </p:oleObj>
          </a:graphicData>
        </a:graphic>
      </p:graphicFrame>
      <p:sp>
        <p:nvSpPr>
          <p:cNvPr id="4100" name="Text Box 5"/>
          <p:cNvSpPr txBox="1">
            <a:spLocks noChangeArrowheads="1"/>
          </p:cNvSpPr>
          <p:nvPr/>
        </p:nvSpPr>
        <p:spPr bwMode="auto">
          <a:xfrm>
            <a:off x="0" y="0"/>
            <a:ext cx="9144000" cy="1446550"/>
          </a:xfrm>
          <a:prstGeom prst="rect">
            <a:avLst/>
          </a:prstGeom>
          <a:noFill/>
          <a:ln w="9525">
            <a:noFill/>
            <a:miter lim="800000"/>
            <a:headEnd/>
            <a:tailEnd/>
          </a:ln>
        </p:spPr>
        <p:txBody>
          <a:bodyPr>
            <a:spAutoFit/>
          </a:bodyPr>
          <a:lstStyle/>
          <a:p>
            <a:pPr algn="ctr">
              <a:spcBef>
                <a:spcPct val="50000"/>
              </a:spcBef>
            </a:pPr>
            <a:r>
              <a:rPr lang="en-IE" sz="4400" dirty="0" smtClean="0">
                <a:latin typeface="+mj-lt"/>
              </a:rPr>
              <a:t>Results for </a:t>
            </a:r>
            <a:r>
              <a:rPr lang="en-IE" sz="4400" dirty="0">
                <a:latin typeface="+mj-lt"/>
              </a:rPr>
              <a:t>21 Inpatient and Outpatient </a:t>
            </a:r>
            <a:r>
              <a:rPr lang="en-IE" sz="4400" dirty="0" smtClean="0">
                <a:latin typeface="+mj-lt"/>
              </a:rPr>
              <a:t>Programs (2001 </a:t>
            </a:r>
            <a:r>
              <a:rPr lang="en-IE" sz="4400" dirty="0">
                <a:latin typeface="+mj-lt"/>
              </a:rPr>
              <a:t>to </a:t>
            </a:r>
            <a:r>
              <a:rPr lang="en-IE" sz="4400" dirty="0" smtClean="0">
                <a:latin typeface="+mj-lt"/>
              </a:rPr>
              <a:t>2006)</a:t>
            </a:r>
            <a:endParaRPr lang="en-GB" sz="4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vert="horz" lIns="91440" tIns="45720" rIns="91440" bIns="45720" rtlCol="0" anchor="ctr">
            <a:normAutofit/>
          </a:bodyPr>
          <a:lstStyle/>
          <a:p>
            <a:r>
              <a:rPr lang="en-GB" dirty="0" smtClean="0"/>
              <a:t>Acute </a:t>
            </a:r>
            <a:r>
              <a:rPr lang="en-GB" dirty="0"/>
              <a:t>Undernutrition</a:t>
            </a:r>
          </a:p>
        </p:txBody>
      </p:sp>
      <p:sp>
        <p:nvSpPr>
          <p:cNvPr id="84994" name="Rectangle 3"/>
          <p:cNvSpPr>
            <a:spLocks noGrp="1" noChangeArrowheads="1"/>
          </p:cNvSpPr>
          <p:nvPr>
            <p:ph idx="1"/>
          </p:nvPr>
        </p:nvSpPr>
        <p:spPr>
          <a:xfrm>
            <a:off x="4953000" y="1295400"/>
            <a:ext cx="3817938" cy="5133996"/>
          </a:xfrm>
        </p:spPr>
        <p:txBody>
          <a:bodyPr>
            <a:normAutofit/>
          </a:bodyPr>
          <a:lstStyle/>
          <a:p>
            <a:pPr eaLnBrk="1" hangingPunct="1"/>
            <a:r>
              <a:rPr lang="en-GB" sz="2400" b="0" dirty="0" smtClean="0"/>
              <a:t>Acute weight loss</a:t>
            </a:r>
          </a:p>
          <a:p>
            <a:pPr eaLnBrk="1" hangingPunct="1"/>
            <a:r>
              <a:rPr lang="en-GB" sz="2400" b="0" dirty="0" smtClean="0"/>
              <a:t>Recent and severe process</a:t>
            </a:r>
          </a:p>
          <a:p>
            <a:pPr eaLnBrk="1" hangingPunct="1"/>
            <a:r>
              <a:rPr lang="en-GB" sz="2400" b="0" dirty="0" smtClean="0"/>
              <a:t>Strongly associated with mortality</a:t>
            </a:r>
          </a:p>
          <a:p>
            <a:pPr eaLnBrk="1" hangingPunct="1"/>
            <a:r>
              <a:rPr lang="en-GB" sz="2400" b="0" dirty="0" smtClean="0"/>
              <a:t>Usually associated with severe deprivation of food intake and/or disease</a:t>
            </a:r>
          </a:p>
          <a:p>
            <a:r>
              <a:rPr lang="en-GB" sz="2400" dirty="0" smtClean="0"/>
              <a:t>Measured by </a:t>
            </a:r>
          </a:p>
          <a:p>
            <a:pPr lvl="1"/>
            <a:r>
              <a:rPr lang="en-GB" sz="2000" dirty="0" smtClean="0"/>
              <a:t>wasting, or being low weight for one’s height</a:t>
            </a:r>
          </a:p>
          <a:p>
            <a:pPr lvl="1"/>
            <a:r>
              <a:rPr lang="en-GB" sz="2000" dirty="0" err="1" smtClean="0"/>
              <a:t>Edema</a:t>
            </a:r>
            <a:endParaRPr lang="en-GB" sz="2000" dirty="0" smtClean="0"/>
          </a:p>
          <a:p>
            <a:endParaRPr lang="en-GB" sz="2400" dirty="0" smtClean="0"/>
          </a:p>
          <a:p>
            <a:pPr eaLnBrk="1" hangingPunct="1"/>
            <a:endParaRPr lang="en-GB" sz="2400" b="0" dirty="0" smtClean="0"/>
          </a:p>
        </p:txBody>
      </p:sp>
      <p:pic>
        <p:nvPicPr>
          <p:cNvPr id="5" name="Picture 4" descr="DSC02671"/>
          <p:cNvPicPr>
            <a:picLocks noChangeAspect="1" noChangeArrowheads="1"/>
          </p:cNvPicPr>
          <p:nvPr/>
        </p:nvPicPr>
        <p:blipFill>
          <a:blip r:embed="rId3" cstate="print"/>
          <a:srcRect/>
          <a:stretch>
            <a:fillRect/>
          </a:stretch>
        </p:blipFill>
        <p:spPr bwMode="auto">
          <a:xfrm>
            <a:off x="1214414" y="1428736"/>
            <a:ext cx="2598738" cy="38862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57200" y="274638"/>
            <a:ext cx="8229600" cy="993775"/>
          </a:xfrm>
        </p:spPr>
        <p:txBody>
          <a:bodyPr>
            <a:normAutofit/>
          </a:bodyPr>
          <a:lstStyle/>
          <a:p>
            <a:pPr eaLnBrk="1" hangingPunct="1"/>
            <a:r>
              <a:rPr lang="en-IE" dirty="0" smtClean="0"/>
              <a:t>CMAM in Different Contexts</a:t>
            </a:r>
            <a:endParaRPr lang="en-GB" dirty="0" smtClean="0"/>
          </a:p>
        </p:txBody>
      </p:sp>
      <p:sp>
        <p:nvSpPr>
          <p:cNvPr id="63492" name="Rectangle 3"/>
          <p:cNvSpPr>
            <a:spLocks noGrp="1" noChangeArrowheads="1"/>
          </p:cNvSpPr>
          <p:nvPr>
            <p:ph idx="1"/>
          </p:nvPr>
        </p:nvSpPr>
        <p:spPr>
          <a:xfrm>
            <a:off x="457200" y="1341438"/>
            <a:ext cx="8229600" cy="4784725"/>
          </a:xfrm>
        </p:spPr>
        <p:txBody>
          <a:bodyPr/>
          <a:lstStyle/>
          <a:p>
            <a:pPr eaLnBrk="1" hangingPunct="1"/>
            <a:r>
              <a:rPr lang="en-IE" sz="2800" dirty="0" smtClean="0"/>
              <a:t>Extensive emergency experience</a:t>
            </a:r>
          </a:p>
          <a:p>
            <a:pPr lvl="1" eaLnBrk="1" hangingPunct="1"/>
            <a:r>
              <a:rPr lang="en-IE" sz="2400" dirty="0" smtClean="0"/>
              <a:t>Some transition into longer term programming, as in the cases of Malawi and Ethiopia</a:t>
            </a:r>
          </a:p>
          <a:p>
            <a:pPr eaLnBrk="1" hangingPunct="1"/>
            <a:r>
              <a:rPr lang="en-IE" sz="2800" dirty="0" smtClean="0"/>
              <a:t>Movement toward updating national guidelines to include these new protocols</a:t>
            </a:r>
          </a:p>
          <a:p>
            <a:pPr lvl="1" eaLnBrk="1" hangingPunct="1"/>
            <a:r>
              <a:rPr lang="en-IE" sz="2400" dirty="0" smtClean="0"/>
              <a:t>e.g., Ghana, Zambia, Rwanda, Haiti, Nepal, Mozambique</a:t>
            </a:r>
          </a:p>
          <a:p>
            <a:pPr eaLnBrk="1" hangingPunct="1"/>
            <a:r>
              <a:rPr lang="en-IE" sz="2800" dirty="0" smtClean="0"/>
              <a:t>Growing experience in high HIV prevalent areas</a:t>
            </a:r>
          </a:p>
          <a:p>
            <a:pPr lvl="1" eaLnBrk="1" hangingPunct="1"/>
            <a:r>
              <a:rPr lang="en-IE" sz="2400" dirty="0" smtClean="0"/>
              <a:t>Links to voluntary counselling and testing (VCT) and antiretroviral therapy (ART)</a:t>
            </a:r>
          </a:p>
        </p:txBody>
      </p:sp>
      <p:sp>
        <p:nvSpPr>
          <p:cNvPr id="63490" name="Slide Number Placeholder 5"/>
          <p:cNvSpPr>
            <a:spLocks noGrp="1"/>
          </p:cNvSpPr>
          <p:nvPr>
            <p:ph type="sldNum" sz="quarter" idx="12"/>
          </p:nvPr>
        </p:nvSpPr>
        <p:spPr>
          <a:noFill/>
        </p:spPr>
        <p:txBody>
          <a:bodyPr/>
          <a:lstStyle/>
          <a:p>
            <a:fld id="{3102CC6B-F6B3-4529-B9AE-7623A15D478D}" type="slidenum">
              <a:rPr lang="en-GB" smtClean="0"/>
              <a:pPr/>
              <a:t>40</a:t>
            </a:fld>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weight-for-height or BMI (if needed for intake)</a:t>
            </a:r>
            <a:endParaRPr lang="en-US" dirty="0"/>
          </a:p>
        </p:txBody>
      </p:sp>
      <p:sp>
        <p:nvSpPr>
          <p:cNvPr id="4" name="Content Placeholder 3"/>
          <p:cNvSpPr>
            <a:spLocks noGrp="1"/>
          </p:cNvSpPr>
          <p:nvPr>
            <p:ph idx="1"/>
          </p:nvPr>
        </p:nvSpPr>
        <p:spPr/>
        <p:txBody>
          <a:bodyPr/>
          <a:lstStyle/>
          <a:p>
            <a:r>
              <a:rPr lang="en-US" dirty="0" smtClean="0"/>
              <a:t>BMI = body-mass index </a:t>
            </a:r>
          </a:p>
          <a:p>
            <a:pPr>
              <a:buNone/>
            </a:pPr>
            <a:r>
              <a:rPr lang="en-US" dirty="0" smtClean="0"/>
              <a:t>	(=kg/m</a:t>
            </a:r>
            <a:r>
              <a:rPr lang="en-US" baseline="30000" dirty="0" smtClean="0">
                <a:ea typeface="Arial Unicode MS" pitchFamily="34" charset="-128"/>
                <a:cs typeface="Arial Unicode MS" pitchFamily="34" charset="-128"/>
              </a:rPr>
              <a:t>2</a:t>
            </a:r>
            <a:r>
              <a:rPr lang="en-US" dirty="0" smtClean="0">
                <a:ea typeface="Arial Unicode MS" pitchFamily="34" charset="-128"/>
                <a:cs typeface="Arial Unicode MS" pitchFamily="34" charset="-128"/>
              </a:rPr>
              <a:t> or =lb/in</a:t>
            </a:r>
            <a:r>
              <a:rPr lang="en-US" baseline="30000" dirty="0" smtClean="0">
                <a:ea typeface="Arial Unicode MS" pitchFamily="34" charset="-128"/>
                <a:cs typeface="Arial Unicode MS" pitchFamily="34" charset="-128"/>
              </a:rPr>
              <a:t>2</a:t>
            </a:r>
            <a:r>
              <a:rPr lang="en-US" dirty="0" smtClean="0">
                <a:ea typeface="Arial Unicode MS" pitchFamily="34" charset="-128"/>
                <a:cs typeface="Arial Unicode MS" pitchFamily="34" charset="-128"/>
              </a:rPr>
              <a:t>*703)</a:t>
            </a:r>
          </a:p>
          <a:p>
            <a:pPr>
              <a:buNone/>
            </a:pPr>
            <a:endParaRPr lang="en-US" dirty="0" smtClean="0">
              <a:ea typeface="Arial Unicode MS" pitchFamily="34" charset="-128"/>
              <a:cs typeface="Arial Unicode MS" pitchFamily="34" charset="-128"/>
            </a:endParaRPr>
          </a:p>
          <a:p>
            <a:pPr>
              <a:buNone/>
            </a:pPr>
            <a:r>
              <a:rPr lang="en-US" dirty="0" smtClean="0">
                <a:ea typeface="Arial Unicode MS" pitchFamily="34" charset="-128"/>
                <a:cs typeface="Arial Unicode MS" pitchFamily="34" charset="-128"/>
              </a:rPr>
              <a:t>Exercise:</a:t>
            </a:r>
          </a:p>
          <a:p>
            <a:pPr>
              <a:buNone/>
            </a:pPr>
            <a:r>
              <a:rPr lang="en-US" dirty="0" smtClean="0">
                <a:ea typeface="Arial Unicode MS" pitchFamily="34" charset="-128"/>
                <a:cs typeface="Arial Unicode MS" pitchFamily="34" charset="-128"/>
              </a:rPr>
              <a:t>Child who is </a:t>
            </a:r>
            <a:endParaRPr lang="en-US" dirty="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pPr>
              <a:defRPr/>
            </a:pPr>
            <a:fld id="{A02C778C-AD6C-4E5E-BE67-383F1BC93821}" type="slidenum">
              <a:rPr lang="en-GB" smtClean="0"/>
              <a:pPr>
                <a:defRPr/>
              </a:pPr>
              <a:t>41</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vert="horz" lIns="91440" tIns="45720" rIns="91440" bIns="45720" rtlCol="0" anchor="ctr">
            <a:normAutofit/>
          </a:bodyPr>
          <a:lstStyle/>
          <a:p>
            <a:endParaRPr lang="en-GB" dirty="0"/>
          </a:p>
        </p:txBody>
      </p:sp>
      <p:sp>
        <p:nvSpPr>
          <p:cNvPr id="84994" name="Rectangle 3"/>
          <p:cNvSpPr>
            <a:spLocks noGrp="1" noChangeArrowheads="1"/>
          </p:cNvSpPr>
          <p:nvPr>
            <p:ph idx="1"/>
          </p:nvPr>
        </p:nvSpPr>
        <p:spPr>
          <a:xfrm>
            <a:off x="3929058" y="1295400"/>
            <a:ext cx="4841880" cy="5133996"/>
          </a:xfrm>
        </p:spPr>
        <p:txBody>
          <a:bodyPr>
            <a:normAutofit/>
          </a:bodyPr>
          <a:lstStyle/>
          <a:p>
            <a:pPr eaLnBrk="1" hangingPunct="1"/>
            <a:r>
              <a:rPr lang="en-GB" sz="4400" b="0" dirty="0" smtClean="0"/>
              <a:t>Severe acute malnutrition=SAM</a:t>
            </a:r>
          </a:p>
          <a:p>
            <a:pPr eaLnBrk="1" hangingPunct="1"/>
            <a:r>
              <a:rPr lang="en-GB" sz="4400" b="0" dirty="0" smtClean="0"/>
              <a:t>Moderate acute malnutrition = MAM</a:t>
            </a:r>
            <a:endParaRPr lang="en-GB" sz="4400" dirty="0" smtClean="0"/>
          </a:p>
          <a:p>
            <a:pPr eaLnBrk="1" hangingPunct="1"/>
            <a:endParaRPr lang="en-GB" sz="2400" b="0" dirty="0" smtClean="0"/>
          </a:p>
        </p:txBody>
      </p:sp>
      <p:pic>
        <p:nvPicPr>
          <p:cNvPr id="5" name="Picture 4" descr="DSC02671"/>
          <p:cNvPicPr>
            <a:picLocks noChangeAspect="1" noChangeArrowheads="1"/>
          </p:cNvPicPr>
          <p:nvPr/>
        </p:nvPicPr>
        <p:blipFill>
          <a:blip r:embed="rId3" cstate="print"/>
          <a:srcRect/>
          <a:stretch>
            <a:fillRect/>
          </a:stretch>
        </p:blipFill>
        <p:spPr bwMode="auto">
          <a:xfrm>
            <a:off x="1214414" y="1428736"/>
            <a:ext cx="2598738" cy="38862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76182"/>
            <a:ext cx="8229600" cy="781050"/>
          </a:xfrm>
        </p:spPr>
        <p:txBody>
          <a:bodyPr vert="horz" lIns="91440" tIns="45720" rIns="91440" bIns="45720" rtlCol="0" anchor="ctr">
            <a:normAutofit/>
          </a:bodyPr>
          <a:lstStyle/>
          <a:p>
            <a:pPr algn="ctr"/>
            <a:r>
              <a:rPr lang="en-US" sz="4400" b="0" dirty="0"/>
              <a:t>Underweight</a:t>
            </a:r>
          </a:p>
        </p:txBody>
      </p:sp>
      <p:pic>
        <p:nvPicPr>
          <p:cNvPr id="87042" name="Content Placeholder 6" descr="4. Monthly weighing at health center.jpg"/>
          <p:cNvPicPr>
            <a:picLocks noGrp="1" noChangeAspect="1"/>
          </p:cNvPicPr>
          <p:nvPr>
            <p:ph idx="1"/>
          </p:nvPr>
        </p:nvPicPr>
        <p:blipFill>
          <a:blip r:embed="rId3" cstate="email"/>
          <a:stretch>
            <a:fillRect/>
          </a:stretch>
        </p:blipFill>
        <p:spPr>
          <a:xfrm>
            <a:off x="4357686" y="3643314"/>
            <a:ext cx="4038600" cy="2695575"/>
          </a:xfrm>
        </p:spPr>
      </p:pic>
      <p:sp>
        <p:nvSpPr>
          <p:cNvPr id="4" name="Rectangle 3"/>
          <p:cNvSpPr txBox="1">
            <a:spLocks noChangeArrowheads="1"/>
          </p:cNvSpPr>
          <p:nvPr/>
        </p:nvSpPr>
        <p:spPr bwMode="auto">
          <a:xfrm>
            <a:off x="214282" y="1000108"/>
            <a:ext cx="8382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EE1B2E"/>
              </a:buClr>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Too thin (underweight) for one’s age</a:t>
            </a:r>
          </a:p>
          <a:p>
            <a:pPr marL="342900" marR="0" lvl="0" indent="-342900" algn="l" defTabSz="914400" rtl="0" eaLnBrk="1" fontAlgn="base" latinLnBrk="0" hangingPunct="1">
              <a:lnSpc>
                <a:spcPct val="100000"/>
              </a:lnSpc>
              <a:spcBef>
                <a:spcPct val="20000"/>
              </a:spcBef>
              <a:spcAft>
                <a:spcPct val="0"/>
              </a:spcAft>
              <a:buClr>
                <a:srgbClr val="EE1B2E"/>
              </a:buClr>
              <a:buSzTx/>
              <a:buFontTx/>
              <a:buChar char="•"/>
              <a:tabLst/>
              <a:defRPr/>
            </a:pPr>
            <a:r>
              <a:rPr lang="en-GB" sz="2400" kern="0" dirty="0" smtClean="0">
                <a:latin typeface="+mn-lt"/>
                <a:cs typeface="+mn-cs"/>
              </a:rPr>
              <a:t>Composite indicator – could be because of  low weight or height or both</a:t>
            </a:r>
          </a:p>
          <a:p>
            <a:pPr marL="342900" marR="0" lvl="0" indent="-342900" algn="l" defTabSz="914400" rtl="0" eaLnBrk="1" fontAlgn="base" latinLnBrk="0" hangingPunct="1">
              <a:lnSpc>
                <a:spcPct val="100000"/>
              </a:lnSpc>
              <a:spcBef>
                <a:spcPct val="20000"/>
              </a:spcBef>
              <a:spcAft>
                <a:spcPct val="0"/>
              </a:spcAft>
              <a:buClr>
                <a:srgbClr val="EE1B2E"/>
              </a:buClr>
              <a:buSzTx/>
              <a:buFontTx/>
              <a:buChar char="•"/>
              <a:tabLst/>
              <a:defRPr/>
            </a:pPr>
            <a:r>
              <a:rPr lang="en-GB" sz="2400" kern="0" baseline="0" dirty="0" smtClean="0">
                <a:latin typeface="+mn-lt"/>
                <a:cs typeface="+mn-cs"/>
              </a:rPr>
              <a:t>Underweight</a:t>
            </a:r>
            <a:r>
              <a:rPr lang="en-GB" sz="2400" kern="0" dirty="0" smtClean="0">
                <a:latin typeface="+mn-lt"/>
                <a:cs typeface="+mn-cs"/>
              </a:rPr>
              <a:t> and stunting </a:t>
            </a:r>
            <a:r>
              <a:rPr lang="en-GB" sz="2400" kern="0" baseline="0" dirty="0" smtClean="0">
                <a:latin typeface="+mn-lt"/>
                <a:cs typeface="+mn-cs"/>
              </a:rPr>
              <a:t>behave similarly (e.g. similar</a:t>
            </a:r>
            <a:r>
              <a:rPr lang="en-GB" sz="2400" kern="0" dirty="0" smtClean="0">
                <a:latin typeface="+mn-lt"/>
                <a:cs typeface="+mn-cs"/>
              </a:rPr>
              <a:t> associations, growth curves)</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vert="horz" lIns="91440" tIns="45720" rIns="91440" bIns="45720" rtlCol="0" anchor="ctr">
            <a:normAutofit/>
          </a:bodyPr>
          <a:lstStyle/>
          <a:p>
            <a:r>
              <a:rPr lang="en-IE" dirty="0">
                <a:solidFill>
                  <a:schemeClr val="bg1"/>
                </a:solidFill>
              </a:rPr>
              <a:t>Today we will…</a:t>
            </a:r>
            <a:endParaRPr lang="en-GB" dirty="0">
              <a:solidFill>
                <a:schemeClr val="bg1"/>
              </a:solidFill>
            </a:endParaRPr>
          </a:p>
        </p:txBody>
      </p:sp>
      <p:sp>
        <p:nvSpPr>
          <p:cNvPr id="9220" name="Rectangle 3"/>
          <p:cNvSpPr>
            <a:spLocks noGrp="1" noChangeArrowheads="1"/>
          </p:cNvSpPr>
          <p:nvPr>
            <p:ph idx="1"/>
          </p:nvPr>
        </p:nvSpPr>
        <p:spPr>
          <a:xfrm>
            <a:off x="457200" y="1600200"/>
            <a:ext cx="8229600" cy="4133850"/>
          </a:xfrm>
        </p:spPr>
        <p:txBody>
          <a:bodyPr/>
          <a:lstStyle/>
          <a:p>
            <a:pPr marL="609600" indent="-609600">
              <a:lnSpc>
                <a:spcPct val="80000"/>
              </a:lnSpc>
            </a:pPr>
            <a:r>
              <a:rPr lang="en-GB" sz="2800" dirty="0" smtClean="0">
                <a:solidFill>
                  <a:schemeClr val="bg1"/>
                </a:solidFill>
              </a:rPr>
              <a:t>Discuss acute malnutrition</a:t>
            </a:r>
          </a:p>
          <a:p>
            <a:pPr marL="609600" indent="-609600">
              <a:lnSpc>
                <a:spcPct val="80000"/>
              </a:lnSpc>
            </a:pPr>
            <a:r>
              <a:rPr lang="en-GB" sz="2800" dirty="0" smtClean="0">
                <a:solidFill>
                  <a:srgbClr val="C00000"/>
                </a:solidFill>
              </a:rPr>
              <a:t>Describe recent innovations and evidence making CMAM possible.</a:t>
            </a:r>
          </a:p>
          <a:p>
            <a:pPr marL="609600" indent="-609600">
              <a:lnSpc>
                <a:spcPct val="80000"/>
              </a:lnSpc>
            </a:pPr>
            <a:r>
              <a:rPr lang="en-GB" sz="2800" dirty="0" smtClean="0">
                <a:solidFill>
                  <a:schemeClr val="bg1"/>
                </a:solidFill>
              </a:rPr>
              <a:t>Identify the components of CMAM and how they work together.</a:t>
            </a:r>
          </a:p>
          <a:p>
            <a:pPr marL="609600" indent="-609600">
              <a:lnSpc>
                <a:spcPct val="80000"/>
              </a:lnSpc>
            </a:pPr>
            <a:r>
              <a:rPr lang="en-GB" sz="2800" dirty="0" smtClean="0">
                <a:solidFill>
                  <a:schemeClr val="bg1"/>
                </a:solidFill>
              </a:rPr>
              <a:t>Explore how CMAM can be implemented in different contexts.</a:t>
            </a:r>
          </a:p>
        </p:txBody>
      </p:sp>
      <p:sp>
        <p:nvSpPr>
          <p:cNvPr id="9218" name="Slide Number Placeholder 5"/>
          <p:cNvSpPr>
            <a:spLocks noGrp="1"/>
          </p:cNvSpPr>
          <p:nvPr>
            <p:ph type="sldNum" sz="quarter" idx="12"/>
          </p:nvPr>
        </p:nvSpPr>
        <p:spPr>
          <a:noFill/>
        </p:spPr>
        <p:txBody>
          <a:bodyPr/>
          <a:lstStyle/>
          <a:p>
            <a:fld id="{FA9C532A-6564-4626-A4BF-6831FABCB4AF}" type="slidenum">
              <a:rPr lang="en-GB" smtClean="0"/>
              <a:pPr/>
              <a:t>7</a:t>
            </a:fld>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AB0877F-0DB5-4CCB-B74A-B165E61EF18C}" type="slidenum">
              <a:rPr lang="en-GB" sz="1400">
                <a:solidFill>
                  <a:schemeClr val="bg1"/>
                </a:solidFill>
              </a:rPr>
              <a:pPr algn="r"/>
              <a:t>8</a:t>
            </a:fld>
            <a:endParaRPr lang="en-GB" sz="1400">
              <a:solidFill>
                <a:schemeClr val="bg1"/>
              </a:solidFill>
            </a:endParaRPr>
          </a:p>
        </p:txBody>
      </p:sp>
      <p:sp>
        <p:nvSpPr>
          <p:cNvPr id="18435" name="Rectangle 2"/>
          <p:cNvSpPr>
            <a:spLocks noGrp="1" noChangeArrowheads="1"/>
          </p:cNvSpPr>
          <p:nvPr>
            <p:ph type="title" idx="4294967295"/>
          </p:nvPr>
        </p:nvSpPr>
        <p:spPr>
          <a:xfrm>
            <a:off x="430213" y="188913"/>
            <a:ext cx="8713787" cy="1800225"/>
          </a:xfrm>
        </p:spPr>
        <p:txBody>
          <a:bodyPr vert="horz" lIns="91440" tIns="45720" rIns="91440" bIns="45720" rtlCol="0" anchor="ctr">
            <a:normAutofit/>
          </a:bodyPr>
          <a:lstStyle/>
          <a:p>
            <a:pPr>
              <a:lnSpc>
                <a:spcPct val="105000"/>
              </a:lnSpc>
              <a:spcBef>
                <a:spcPct val="50000"/>
              </a:spcBef>
            </a:pPr>
            <a:r>
              <a:rPr lang="en-IE" dirty="0" smtClean="0"/>
              <a:t>Traditionally, children with SAM were treated as inpatients</a:t>
            </a:r>
          </a:p>
        </p:txBody>
      </p:sp>
      <p:sp>
        <p:nvSpPr>
          <p:cNvPr id="18436" name="Rectangle 3"/>
          <p:cNvSpPr>
            <a:spLocks noGrp="1" noChangeArrowheads="1"/>
          </p:cNvSpPr>
          <p:nvPr>
            <p:ph type="body" idx="4294967295"/>
          </p:nvPr>
        </p:nvSpPr>
        <p:spPr>
          <a:xfrm>
            <a:off x="914400" y="2349500"/>
            <a:ext cx="8229600" cy="4032250"/>
          </a:xfrm>
        </p:spPr>
        <p:txBody>
          <a:bodyPr/>
          <a:lstStyle/>
          <a:p>
            <a:pPr eaLnBrk="1" hangingPunct="1">
              <a:lnSpc>
                <a:spcPct val="90000"/>
              </a:lnSpc>
            </a:pPr>
            <a:r>
              <a:rPr lang="en-IE" sz="2800" smtClean="0"/>
              <a:t>Low coverage leading to late presentation</a:t>
            </a:r>
          </a:p>
          <a:p>
            <a:pPr eaLnBrk="1" hangingPunct="1">
              <a:lnSpc>
                <a:spcPct val="90000"/>
              </a:lnSpc>
            </a:pPr>
            <a:r>
              <a:rPr lang="en-IE" sz="2800" smtClean="0"/>
              <a:t>Overcrowding</a:t>
            </a:r>
          </a:p>
          <a:p>
            <a:pPr eaLnBrk="1" hangingPunct="1">
              <a:lnSpc>
                <a:spcPct val="90000"/>
              </a:lnSpc>
            </a:pPr>
            <a:r>
              <a:rPr lang="en-IE" sz="2800" smtClean="0"/>
              <a:t>Heavy staff work loads</a:t>
            </a:r>
          </a:p>
          <a:p>
            <a:pPr eaLnBrk="1" hangingPunct="1">
              <a:lnSpc>
                <a:spcPct val="90000"/>
              </a:lnSpc>
            </a:pPr>
            <a:r>
              <a:rPr lang="en-IE" sz="2800" smtClean="0"/>
              <a:t>Cross infection</a:t>
            </a:r>
          </a:p>
          <a:p>
            <a:pPr eaLnBrk="1" hangingPunct="1">
              <a:lnSpc>
                <a:spcPct val="90000"/>
              </a:lnSpc>
            </a:pPr>
            <a:r>
              <a:rPr lang="en-IE" sz="2800" smtClean="0"/>
              <a:t>High default rates due to need for long stay</a:t>
            </a:r>
          </a:p>
          <a:p>
            <a:pPr eaLnBrk="1" hangingPunct="1">
              <a:lnSpc>
                <a:spcPct val="90000"/>
              </a:lnSpc>
            </a:pPr>
            <a:r>
              <a:rPr lang="en-IE" sz="2800" smtClean="0"/>
              <a:t>Potential for mothers to engage in high risk behaviours to cover meals</a:t>
            </a: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7" dur="500"/>
                                        <p:tgtEl>
                                          <p:spTgt spid="1843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10" dur="500"/>
                                        <p:tgtEl>
                                          <p:spTgt spid="1843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13" dur="500"/>
                                        <p:tgtEl>
                                          <p:spTgt spid="1843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16" dur="500"/>
                                        <p:tgtEl>
                                          <p:spTgt spid="1843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19" dur="500"/>
                                        <p:tgtEl>
                                          <p:spTgt spid="18436">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436">
                                            <p:txEl>
                                              <p:pRg st="5" end="5"/>
                                            </p:txEl>
                                          </p:spTgt>
                                        </p:tgtEl>
                                        <p:attrNameLst>
                                          <p:attrName>style.visibility</p:attrName>
                                        </p:attrNameLst>
                                      </p:cBhvr>
                                      <p:to>
                                        <p:strVal val="visible"/>
                                      </p:to>
                                    </p:set>
                                    <p:animEffect transition="in" filter="blinds(horizontal)">
                                      <p:cBhvr>
                                        <p:cTn id="22" dur="500"/>
                                        <p:tgtEl>
                                          <p:spTgt spid="18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9D0D14DD-F579-46E4-A131-248494A79A86}" type="slidenum">
              <a:rPr lang="en-GB" smtClean="0"/>
              <a:pPr/>
              <a:t>9</a:t>
            </a:fld>
            <a:endParaRPr lang="en-GB" smtClean="0"/>
          </a:p>
        </p:txBody>
      </p:sp>
      <p:pic>
        <p:nvPicPr>
          <p:cNvPr id="16387" name="Picture 5" descr="untitled"/>
          <p:cNvPicPr>
            <a:picLocks noChangeAspect="1" noChangeArrowheads="1"/>
          </p:cNvPicPr>
          <p:nvPr/>
        </p:nvPicPr>
        <p:blipFill>
          <a:blip r:embed="rId3" cstate="print"/>
          <a:srcRect/>
          <a:stretch>
            <a:fillRect/>
          </a:stretch>
        </p:blipFill>
        <p:spPr bwMode="auto">
          <a:xfrm>
            <a:off x="2928926" y="2071678"/>
            <a:ext cx="5381315" cy="3071834"/>
          </a:xfrm>
          <a:prstGeom prst="rect">
            <a:avLst/>
          </a:prstGeom>
          <a:noFill/>
          <a:ln w="9525">
            <a:noFill/>
            <a:miter lim="800000"/>
            <a:headEnd/>
            <a:tailEnd/>
          </a:ln>
        </p:spPr>
      </p:pic>
      <p:pic>
        <p:nvPicPr>
          <p:cNvPr id="4" name="Picture 4" descr="DSC02671"/>
          <p:cNvPicPr>
            <a:picLocks noChangeAspect="1" noChangeArrowheads="1"/>
          </p:cNvPicPr>
          <p:nvPr/>
        </p:nvPicPr>
        <p:blipFill>
          <a:blip r:embed="rId4" cstate="email"/>
          <a:srcRect/>
          <a:stretch>
            <a:fillRect/>
          </a:stretch>
        </p:blipFill>
        <p:spPr bwMode="auto">
          <a:xfrm>
            <a:off x="1785918" y="1285860"/>
            <a:ext cx="2786082" cy="416635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ve the Children">
  <a:themeElements>
    <a:clrScheme name="Template 1 - with subtitle 15">
      <a:dk1>
        <a:srgbClr val="000000"/>
      </a:dk1>
      <a:lt1>
        <a:srgbClr val="FFFFFF"/>
      </a:lt1>
      <a:dk2>
        <a:srgbClr val="000000"/>
      </a:dk2>
      <a:lt2>
        <a:srgbClr val="808080"/>
      </a:lt2>
      <a:accent1>
        <a:srgbClr val="EE1B2E"/>
      </a:accent1>
      <a:accent2>
        <a:srgbClr val="EE1B2E"/>
      </a:accent2>
      <a:accent3>
        <a:srgbClr val="FFFFFF"/>
      </a:accent3>
      <a:accent4>
        <a:srgbClr val="000000"/>
      </a:accent4>
      <a:accent5>
        <a:srgbClr val="F5ABAD"/>
      </a:accent5>
      <a:accent6>
        <a:srgbClr val="D81729"/>
      </a:accent6>
      <a:hlink>
        <a:srgbClr val="CBC18C"/>
      </a:hlink>
      <a:folHlink>
        <a:srgbClr val="C0C0C0"/>
      </a:folHlink>
    </a:clrScheme>
    <a:fontScheme name="Template 1 - with subtitl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 with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1 - with sub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1 - with sub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1 - with sub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1 - with sub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1 - with sub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1 - with sub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1 - with sub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1 - with sub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 - with sub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 - with sub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 - with sub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 - with subtitle 13">
        <a:dk1>
          <a:srgbClr val="000000"/>
        </a:dk1>
        <a:lt1>
          <a:srgbClr val="FFFFFF"/>
        </a:lt1>
        <a:dk2>
          <a:srgbClr val="000000"/>
        </a:dk2>
        <a:lt2>
          <a:srgbClr val="808080"/>
        </a:lt2>
        <a:accent1>
          <a:srgbClr val="EE1B2E"/>
        </a:accent1>
        <a:accent2>
          <a:srgbClr val="333399"/>
        </a:accent2>
        <a:accent3>
          <a:srgbClr val="FFFFFF"/>
        </a:accent3>
        <a:accent4>
          <a:srgbClr val="000000"/>
        </a:accent4>
        <a:accent5>
          <a:srgbClr val="F5ABAD"/>
        </a:accent5>
        <a:accent6>
          <a:srgbClr val="2D2D8A"/>
        </a:accent6>
        <a:hlink>
          <a:srgbClr val="009999"/>
        </a:hlink>
        <a:folHlink>
          <a:srgbClr val="C0C0C0"/>
        </a:folHlink>
      </a:clrScheme>
      <a:clrMap bg1="lt1" tx1="dk1" bg2="lt2" tx2="dk2" accent1="accent1" accent2="accent2" accent3="accent3" accent4="accent4" accent5="accent5" accent6="accent6" hlink="hlink" folHlink="folHlink"/>
    </a:extraClrScheme>
    <a:extraClrScheme>
      <a:clrScheme name="Template 1 - with subtitle 14">
        <a:dk1>
          <a:srgbClr val="000000"/>
        </a:dk1>
        <a:lt1>
          <a:srgbClr val="FFFFFF"/>
        </a:lt1>
        <a:dk2>
          <a:srgbClr val="000000"/>
        </a:dk2>
        <a:lt2>
          <a:srgbClr val="808080"/>
        </a:lt2>
        <a:accent1>
          <a:srgbClr val="EE1B2E"/>
        </a:accent1>
        <a:accent2>
          <a:srgbClr val="EE1B2E"/>
        </a:accent2>
        <a:accent3>
          <a:srgbClr val="FFFFFF"/>
        </a:accent3>
        <a:accent4>
          <a:srgbClr val="000000"/>
        </a:accent4>
        <a:accent5>
          <a:srgbClr val="F5ABAD"/>
        </a:accent5>
        <a:accent6>
          <a:srgbClr val="D81729"/>
        </a:accent6>
        <a:hlink>
          <a:srgbClr val="009999"/>
        </a:hlink>
        <a:folHlink>
          <a:srgbClr val="C0C0C0"/>
        </a:folHlink>
      </a:clrScheme>
      <a:clrMap bg1="lt1" tx1="dk1" bg2="lt2" tx2="dk2" accent1="accent1" accent2="accent2" accent3="accent3" accent4="accent4" accent5="accent5" accent6="accent6" hlink="hlink" folHlink="folHlink"/>
    </a:extraClrScheme>
    <a:extraClrScheme>
      <a:clrScheme name="Template 1 - with subtitle 15">
        <a:dk1>
          <a:srgbClr val="000000"/>
        </a:dk1>
        <a:lt1>
          <a:srgbClr val="FFFFFF"/>
        </a:lt1>
        <a:dk2>
          <a:srgbClr val="000000"/>
        </a:dk2>
        <a:lt2>
          <a:srgbClr val="808080"/>
        </a:lt2>
        <a:accent1>
          <a:srgbClr val="EE1B2E"/>
        </a:accent1>
        <a:accent2>
          <a:srgbClr val="EE1B2E"/>
        </a:accent2>
        <a:accent3>
          <a:srgbClr val="FFFFFF"/>
        </a:accent3>
        <a:accent4>
          <a:srgbClr val="000000"/>
        </a:accent4>
        <a:accent5>
          <a:srgbClr val="F5ABAD"/>
        </a:accent5>
        <a:accent6>
          <a:srgbClr val="D81729"/>
        </a:accent6>
        <a:hlink>
          <a:srgbClr val="CBC18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the Children</Template>
  <TotalTime>8219</TotalTime>
  <Words>1607</Words>
  <Application>Microsoft Office PowerPoint</Application>
  <PresentationFormat>On-screen Show (4:3)</PresentationFormat>
  <Paragraphs>276</Paragraphs>
  <Slides>41</Slides>
  <Notes>27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46" baseType="lpstr">
      <vt:lpstr>Save the Children</vt:lpstr>
      <vt:lpstr>Custom Design</vt:lpstr>
      <vt:lpstr>1_Default Design</vt:lpstr>
      <vt:lpstr>1_Office Theme</vt:lpstr>
      <vt:lpstr>Chart</vt:lpstr>
      <vt:lpstr>Overview of Community-Based Management of Acute Malnutrition (CMAM)  TOP capacity building workshop Maputo, September 21, 2011   adapted from FANTA-2 training on CMAM </vt:lpstr>
      <vt:lpstr>Today we will…</vt:lpstr>
      <vt:lpstr>Chronic Undernutrition</vt:lpstr>
      <vt:lpstr>Acute Undernutrition</vt:lpstr>
      <vt:lpstr>Slide 5</vt:lpstr>
      <vt:lpstr>Underweight</vt:lpstr>
      <vt:lpstr>Today we will…</vt:lpstr>
      <vt:lpstr>Traditionally, children with SAM were treated as inpatients</vt:lpstr>
      <vt:lpstr>Slide 9</vt:lpstr>
      <vt:lpstr>New Innovations Making  CMAM Possible</vt:lpstr>
      <vt:lpstr>Slide 11</vt:lpstr>
      <vt:lpstr>Ready-to-Use Therapeutic Food (RUTF)</vt:lpstr>
      <vt:lpstr>Ready-to-Use Therapeutic Food (RUTF)</vt:lpstr>
      <vt:lpstr>Ready-to-Use Therapeutic Food (RUTF)</vt:lpstr>
      <vt:lpstr>Previous Classification for Treatment of Acute Malnutrition</vt:lpstr>
      <vt:lpstr>New classifications for the Community-Based Treatment of Acute Malnutrition</vt:lpstr>
      <vt:lpstr>N Darfur 2001</vt:lpstr>
      <vt:lpstr>Measuring MUAC</vt:lpstr>
      <vt:lpstr>Screening and Admission Using MUAC</vt:lpstr>
      <vt:lpstr>Today we will…</vt:lpstr>
      <vt:lpstr>Core Components of CMAM</vt:lpstr>
      <vt:lpstr>Slide 22</vt:lpstr>
      <vt:lpstr>at the health center…</vt:lpstr>
      <vt:lpstr>Slide 24</vt:lpstr>
      <vt:lpstr>Slide 25</vt:lpstr>
      <vt:lpstr>Slide 26</vt:lpstr>
      <vt:lpstr>Testing for oedema</vt:lpstr>
      <vt:lpstr>Measuring weight</vt:lpstr>
      <vt:lpstr>Measuring height or length</vt:lpstr>
      <vt:lpstr>Slide 30</vt:lpstr>
      <vt:lpstr>Slide 31</vt:lpstr>
      <vt:lpstr>Slide 32</vt:lpstr>
      <vt:lpstr>2. Outpatient Care for SAM</vt:lpstr>
      <vt:lpstr>3. Inpatient Care for SAM</vt:lpstr>
      <vt:lpstr>4. Services or Programs for MAM</vt:lpstr>
      <vt:lpstr>5. Prevention of undernutrition</vt:lpstr>
      <vt:lpstr>Today we will…</vt:lpstr>
      <vt:lpstr>Group work</vt:lpstr>
      <vt:lpstr>Slide 39</vt:lpstr>
      <vt:lpstr>CMAM in Different Contexts</vt:lpstr>
      <vt:lpstr>Calculating weight-for-height or BMI (if needed for intake)</vt:lpstr>
    </vt:vector>
  </TitlesOfParts>
  <Company>Concern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on Nutrition and history of CTC</dc:title>
  <dc:creator>Concern</dc:creator>
  <cp:lastModifiedBy>achristenson</cp:lastModifiedBy>
  <cp:revision>256</cp:revision>
  <dcterms:created xsi:type="dcterms:W3CDTF">2006-12-12T16:10:21Z</dcterms:created>
  <dcterms:modified xsi:type="dcterms:W3CDTF">2012-03-29T17:18:58Z</dcterms:modified>
</cp:coreProperties>
</file>