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A4E"/>
    <a:srgbClr val="2A373A"/>
    <a:srgbClr val="C9A33E"/>
    <a:srgbClr val="006982"/>
    <a:srgbClr val="607D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9" autoAdjust="0"/>
    <p:restoredTop sz="91230" autoAdjust="0"/>
  </p:normalViewPr>
  <p:slideViewPr>
    <p:cSldViewPr snapToGrid="0" snapToObjects="1">
      <p:cViewPr>
        <p:scale>
          <a:sx n="75" d="100"/>
          <a:sy n="75" d="100"/>
        </p:scale>
        <p:origin x="-480" y="3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19835-9F63-4B8D-92B2-9B1D53B603E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D117-A829-4D18-9469-379BBFCB7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GE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orizontal_CMYK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SN final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AGE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orizontal_CMYK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FSN final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833688" y="900113"/>
            <a:ext cx="6350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spc="-150" dirty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About </a:t>
            </a:r>
            <a:r>
              <a:rPr lang="en-US" sz="3900" spc="-150" dirty="0">
                <a:solidFill>
                  <a:srgbClr val="C9A33E"/>
                </a:solidFill>
                <a:latin typeface="Geneva"/>
                <a:ea typeface="+mn-ea"/>
                <a:cs typeface="+mn-cs"/>
              </a:rPr>
              <a:t>the Network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700" y="1839913"/>
            <a:ext cx="51943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aseline="30000" dirty="0">
                <a:solidFill>
                  <a:srgbClr val="607D83"/>
                </a:solidFill>
                <a:latin typeface="Geneva"/>
                <a:ea typeface="+mn-ea"/>
                <a:cs typeface="Geneva"/>
              </a:rPr>
              <a:t>It will also serve as a place for organizations and institutions to post relevant meeting, training or other event notices along with associated links to similar sites and resources.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solidFill>
                <a:srgbClr val="607D83"/>
              </a:solidFill>
              <a:latin typeface="Geneva"/>
              <a:ea typeface="+mn-ea"/>
              <a:cs typeface="Genev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6" descr="00102658_edit2"/>
          <p:cNvPicPr>
            <a:picLocks noChangeAspect="1" noChangeArrowheads="1"/>
          </p:cNvPicPr>
          <p:nvPr/>
        </p:nvPicPr>
        <p:blipFill>
          <a:blip r:embed="rId2"/>
          <a:srcRect r="9105"/>
          <a:stretch>
            <a:fillRect/>
          </a:stretch>
        </p:blipFill>
        <p:spPr bwMode="auto">
          <a:xfrm>
            <a:off x="0" y="227013"/>
            <a:ext cx="914400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3" descr="Horizontal_CMY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5048250"/>
            <a:ext cx="26320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FSN final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783138"/>
            <a:ext cx="28194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0800000">
            <a:off x="3327400" y="6072188"/>
            <a:ext cx="5816600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0" y="6135688"/>
            <a:ext cx="9144000" cy="722312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965700" y="1778000"/>
            <a:ext cx="4178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5400" b="1" dirty="0" smtClean="0"/>
              <a:t>Networking Together in the Future </a:t>
            </a:r>
            <a:endParaRPr 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0" descr="wheat low res"/>
          <p:cNvPicPr>
            <a:picLocks noChangeAspect="1" noChangeArrowheads="1"/>
          </p:cNvPicPr>
          <p:nvPr/>
        </p:nvPicPr>
        <p:blipFill>
          <a:blip r:embed="rId2"/>
          <a:srcRect l="27367"/>
          <a:stretch>
            <a:fillRect/>
          </a:stretch>
        </p:blipFill>
        <p:spPr bwMode="auto">
          <a:xfrm>
            <a:off x="4572000" y="3167063"/>
            <a:ext cx="45672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33688" y="900113"/>
            <a:ext cx="5078412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Session Purpose</a:t>
            </a:r>
            <a:endParaRPr lang="en-US" sz="39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607D83"/>
                </a:solidFill>
                <a:latin typeface="Geneva"/>
                <a:ea typeface="Geneva"/>
                <a:cs typeface="Geneva"/>
              </a:rPr>
              <a:t/>
            </a:r>
            <a:br>
              <a:rPr lang="en-US" dirty="0">
                <a:solidFill>
                  <a:srgbClr val="607D83"/>
                </a:solidFill>
                <a:latin typeface="Geneva"/>
                <a:ea typeface="Geneva"/>
                <a:cs typeface="Geneva"/>
              </a:rPr>
            </a:br>
            <a:r>
              <a:rPr lang="en-US" sz="3600" dirty="0" smtClean="0"/>
              <a:t>Exploring possibilities for regional networking together.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3688" y="900113"/>
            <a:ext cx="635000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Session Objectives</a:t>
            </a:r>
            <a:endParaRPr lang="en-US" sz="39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Share best experiences with successful networking;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Identify networking success factors;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Review key points about networking; 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Explore regional networking in common interest areas, and proposed follow-up action steps.</a:t>
            </a:r>
          </a:p>
          <a:p>
            <a:endParaRPr lang="en-US" sz="3600" baseline="30000" dirty="0">
              <a:solidFill>
                <a:srgbClr val="607D83"/>
              </a:solidFill>
              <a:latin typeface="Geneva"/>
              <a:ea typeface="Geneva"/>
              <a:cs typeface="Geneva"/>
            </a:endParaRPr>
          </a:p>
          <a:p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3688" y="900113"/>
            <a:ext cx="635000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Networking</a:t>
            </a:r>
            <a:endParaRPr lang="en-US" sz="39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aseline="30000" dirty="0">
              <a:solidFill>
                <a:srgbClr val="607D83"/>
              </a:solidFill>
              <a:latin typeface="Geneva"/>
              <a:ea typeface="Geneva"/>
              <a:cs typeface="Geneva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Working towards common goals &amp;  objectives, by joining together around common interests or issues and by building relationships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3688" y="900113"/>
            <a:ext cx="635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Different Networking Activities</a:t>
            </a:r>
            <a:endParaRPr lang="en-US" sz="36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Mutual learning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Information exchange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Action research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Doc of best practices,   lessons learned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Common search for social/behavioral change</a:t>
            </a:r>
          </a:p>
          <a:p>
            <a:endParaRPr lang="en-US" dirty="0" smtClean="0">
              <a:solidFill>
                <a:srgbClr val="607D83"/>
              </a:solidFill>
              <a:latin typeface="Geneva"/>
              <a:ea typeface="Geneva"/>
              <a:cs typeface="Gene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3688" y="900113"/>
            <a:ext cx="635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Different Networking Activities</a:t>
            </a:r>
            <a:endParaRPr lang="en-US" sz="36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Advancing common interests &amp; positions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Advocacy &amp; policy influence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Gaining access to   resources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Network Management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wheat low res"/>
          <p:cNvPicPr>
            <a:picLocks noChangeAspect="1" noChangeArrowheads="1"/>
          </p:cNvPicPr>
          <p:nvPr/>
        </p:nvPicPr>
        <p:blipFill>
          <a:blip r:embed="rId2"/>
          <a:srcRect l="27367"/>
          <a:stretch>
            <a:fillRect/>
          </a:stretch>
        </p:blipFill>
        <p:spPr bwMode="auto">
          <a:xfrm>
            <a:off x="4572000" y="3167063"/>
            <a:ext cx="45672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1028700" y="1854730"/>
            <a:ext cx="6159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This </a:t>
            </a:r>
            <a:r>
              <a:rPr lang="en-US" sz="2000" dirty="0" smtClean="0">
                <a:latin typeface="Arial" pitchFamily="34" charset="0"/>
                <a:ea typeface="Geneva"/>
                <a:cs typeface="Arial" pitchFamily="34" charset="0"/>
              </a:rPr>
              <a:t>session </a:t>
            </a:r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was made possible by the generous support of the American people through the United States Agency for International Development (USAID). The contents are the responsibility of </a:t>
            </a:r>
            <a:r>
              <a:rPr lang="en-US" sz="2000" dirty="0" smtClean="0">
                <a:latin typeface="Arial" pitchFamily="34" charset="0"/>
                <a:ea typeface="Geneva"/>
                <a:cs typeface="Arial" pitchFamily="34" charset="0"/>
              </a:rPr>
              <a:t>Christopher Szecsey/International Consultant </a:t>
            </a:r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and do not necessarily reflect the views of USAID or the United States Government.</a:t>
            </a:r>
            <a:r>
              <a:rPr lang="en-US" dirty="0">
                <a:latin typeface="Arial" pitchFamily="34" charset="0"/>
                <a:ea typeface="Genev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149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GO! Creative,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Szecsey</dc:creator>
  <cp:lastModifiedBy>achristenson</cp:lastModifiedBy>
  <cp:revision>36</cp:revision>
  <cp:lastPrinted>2011-05-16T15:17:03Z</cp:lastPrinted>
  <dcterms:created xsi:type="dcterms:W3CDTF">2011-05-16T14:12:23Z</dcterms:created>
  <dcterms:modified xsi:type="dcterms:W3CDTF">2012-03-29T21:10:08Z</dcterms:modified>
</cp:coreProperties>
</file>