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704" r:id="rId3"/>
  </p:sldMasterIdLst>
  <p:notesMasterIdLst>
    <p:notesMasterId r:id="rId15"/>
  </p:notesMasterIdLst>
  <p:handoutMasterIdLst>
    <p:handoutMasterId r:id="rId16"/>
  </p:handoutMasterIdLst>
  <p:sldIdLst>
    <p:sldId id="256" r:id="rId4"/>
    <p:sldId id="596" r:id="rId5"/>
    <p:sldId id="597" r:id="rId6"/>
    <p:sldId id="593" r:id="rId7"/>
    <p:sldId id="599" r:id="rId8"/>
    <p:sldId id="600" r:id="rId9"/>
    <p:sldId id="604" r:id="rId10"/>
    <p:sldId id="594" r:id="rId11"/>
    <p:sldId id="602" r:id="rId12"/>
    <p:sldId id="595" r:id="rId13"/>
    <p:sldId id="592" r:id="rId14"/>
  </p:sldIdLst>
  <p:sldSz cx="9144000" cy="6858000" type="screen4x3"/>
  <p:notesSz cx="6881813" cy="9296400"/>
  <p:defaultTextStyle>
    <a:defPPr>
      <a:defRPr lang="en-US"/>
    </a:defPPr>
    <a:lvl1pPr algn="l" rtl="0" fontAlgn="base">
      <a:spcBef>
        <a:spcPct val="0"/>
      </a:spcBef>
      <a:spcAft>
        <a:spcPct val="0"/>
      </a:spcAft>
      <a:defRPr sz="2800" kern="1200">
        <a:solidFill>
          <a:schemeClr val="tx1"/>
        </a:solidFill>
        <a:latin typeface="Times"/>
        <a:ea typeface="+mn-ea"/>
        <a:cs typeface="Arial" charset="0"/>
      </a:defRPr>
    </a:lvl1pPr>
    <a:lvl2pPr marL="457200" algn="l" rtl="0" fontAlgn="base">
      <a:spcBef>
        <a:spcPct val="0"/>
      </a:spcBef>
      <a:spcAft>
        <a:spcPct val="0"/>
      </a:spcAft>
      <a:defRPr sz="2800" kern="1200">
        <a:solidFill>
          <a:schemeClr val="tx1"/>
        </a:solidFill>
        <a:latin typeface="Times"/>
        <a:ea typeface="+mn-ea"/>
        <a:cs typeface="Arial" charset="0"/>
      </a:defRPr>
    </a:lvl2pPr>
    <a:lvl3pPr marL="914400" algn="l" rtl="0" fontAlgn="base">
      <a:spcBef>
        <a:spcPct val="0"/>
      </a:spcBef>
      <a:spcAft>
        <a:spcPct val="0"/>
      </a:spcAft>
      <a:defRPr sz="2800" kern="1200">
        <a:solidFill>
          <a:schemeClr val="tx1"/>
        </a:solidFill>
        <a:latin typeface="Times"/>
        <a:ea typeface="+mn-ea"/>
        <a:cs typeface="Arial" charset="0"/>
      </a:defRPr>
    </a:lvl3pPr>
    <a:lvl4pPr marL="1371600" algn="l" rtl="0" fontAlgn="base">
      <a:spcBef>
        <a:spcPct val="0"/>
      </a:spcBef>
      <a:spcAft>
        <a:spcPct val="0"/>
      </a:spcAft>
      <a:defRPr sz="2800" kern="1200">
        <a:solidFill>
          <a:schemeClr val="tx1"/>
        </a:solidFill>
        <a:latin typeface="Times"/>
        <a:ea typeface="+mn-ea"/>
        <a:cs typeface="Arial" charset="0"/>
      </a:defRPr>
    </a:lvl4pPr>
    <a:lvl5pPr marL="1828800" algn="l" rtl="0" fontAlgn="base">
      <a:spcBef>
        <a:spcPct val="0"/>
      </a:spcBef>
      <a:spcAft>
        <a:spcPct val="0"/>
      </a:spcAft>
      <a:defRPr sz="2800" kern="1200">
        <a:solidFill>
          <a:schemeClr val="tx1"/>
        </a:solidFill>
        <a:latin typeface="Times"/>
        <a:ea typeface="+mn-ea"/>
        <a:cs typeface="Arial" charset="0"/>
      </a:defRPr>
    </a:lvl5pPr>
    <a:lvl6pPr marL="2286000" algn="l" defTabSz="914400" rtl="0" eaLnBrk="1" latinLnBrk="0" hangingPunct="1">
      <a:defRPr sz="2800" kern="1200">
        <a:solidFill>
          <a:schemeClr val="tx1"/>
        </a:solidFill>
        <a:latin typeface="Times"/>
        <a:ea typeface="+mn-ea"/>
        <a:cs typeface="Arial" charset="0"/>
      </a:defRPr>
    </a:lvl6pPr>
    <a:lvl7pPr marL="2743200" algn="l" defTabSz="914400" rtl="0" eaLnBrk="1" latinLnBrk="0" hangingPunct="1">
      <a:defRPr sz="2800" kern="1200">
        <a:solidFill>
          <a:schemeClr val="tx1"/>
        </a:solidFill>
        <a:latin typeface="Times"/>
        <a:ea typeface="+mn-ea"/>
        <a:cs typeface="Arial" charset="0"/>
      </a:defRPr>
    </a:lvl7pPr>
    <a:lvl8pPr marL="3200400" algn="l" defTabSz="914400" rtl="0" eaLnBrk="1" latinLnBrk="0" hangingPunct="1">
      <a:defRPr sz="2800" kern="1200">
        <a:solidFill>
          <a:schemeClr val="tx1"/>
        </a:solidFill>
        <a:latin typeface="Times"/>
        <a:ea typeface="+mn-ea"/>
        <a:cs typeface="Arial" charset="0"/>
      </a:defRPr>
    </a:lvl8pPr>
    <a:lvl9pPr marL="3657600" algn="l" defTabSz="914400" rtl="0" eaLnBrk="1" latinLnBrk="0" hangingPunct="1">
      <a:defRPr sz="2800" kern="1200">
        <a:solidFill>
          <a:schemeClr val="tx1"/>
        </a:solidFill>
        <a:latin typeface="Times"/>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ryor, Tony @ IRG" initials="PT@I" lastIdx="2" clrIdx="0"/>
  <p:cmAuthor id="1" name="tpryor" initials="t"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FF0000"/>
    <a:srgbClr val="009900"/>
    <a:srgbClr val="00FF00"/>
    <a:srgbClr val="FF6600"/>
    <a:srgbClr val="FF006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77761" autoAdjust="0"/>
  </p:normalViewPr>
  <p:slideViewPr>
    <p:cSldViewPr>
      <p:cViewPr>
        <p:scale>
          <a:sx n="50" d="100"/>
          <a:sy n="50" d="100"/>
        </p:scale>
        <p:origin x="-1074" y="-438"/>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3952"/>
    </p:cViewPr>
  </p:sorterViewPr>
  <p:notesViewPr>
    <p:cSldViewPr>
      <p:cViewPr varScale="1">
        <p:scale>
          <a:sx n="49" d="100"/>
          <a:sy n="49" d="100"/>
        </p:scale>
        <p:origin x="-2208" y="-102"/>
      </p:cViewPr>
      <p:guideLst>
        <p:guide orient="horz" pos="2929"/>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642" name="Rectangle 2"/>
          <p:cNvSpPr>
            <a:spLocks noGrp="1" noChangeArrowheads="1"/>
          </p:cNvSpPr>
          <p:nvPr>
            <p:ph type="hdr" sz="quarter"/>
          </p:nvPr>
        </p:nvSpPr>
        <p:spPr bwMode="auto">
          <a:xfrm>
            <a:off x="3" y="2"/>
            <a:ext cx="2982589" cy="464820"/>
          </a:xfrm>
          <a:prstGeom prst="rect">
            <a:avLst/>
          </a:prstGeom>
          <a:noFill/>
          <a:ln w="9525">
            <a:noFill/>
            <a:miter lim="800000"/>
            <a:headEnd/>
            <a:tailEnd/>
          </a:ln>
        </p:spPr>
        <p:txBody>
          <a:bodyPr vert="horz" wrap="square" lIns="89684" tIns="44842" rIns="89684" bIns="44842" numCol="1" anchor="t" anchorCtr="0" compatLnSpc="1">
            <a:prstTxWarp prst="textNoShape">
              <a:avLst/>
            </a:prstTxWarp>
          </a:bodyPr>
          <a:lstStyle>
            <a:lvl1pPr defTabSz="896938">
              <a:defRPr sz="1200">
                <a:latin typeface="Arial" charset="0"/>
                <a:cs typeface="+mn-cs"/>
              </a:defRPr>
            </a:lvl1pPr>
          </a:lstStyle>
          <a:p>
            <a:pPr>
              <a:defRPr/>
            </a:pPr>
            <a:endParaRPr lang="en-US"/>
          </a:p>
        </p:txBody>
      </p:sp>
      <p:sp>
        <p:nvSpPr>
          <p:cNvPr id="240643" name="Rectangle 3"/>
          <p:cNvSpPr>
            <a:spLocks noGrp="1" noChangeArrowheads="1"/>
          </p:cNvSpPr>
          <p:nvPr>
            <p:ph type="dt" sz="quarter" idx="1"/>
          </p:nvPr>
        </p:nvSpPr>
        <p:spPr bwMode="auto">
          <a:xfrm>
            <a:off x="3898052" y="2"/>
            <a:ext cx="2982589" cy="464820"/>
          </a:xfrm>
          <a:prstGeom prst="rect">
            <a:avLst/>
          </a:prstGeom>
          <a:noFill/>
          <a:ln w="9525">
            <a:noFill/>
            <a:miter lim="800000"/>
            <a:headEnd/>
            <a:tailEnd/>
          </a:ln>
        </p:spPr>
        <p:txBody>
          <a:bodyPr vert="horz" wrap="square" lIns="89684" tIns="44842" rIns="89684" bIns="44842" numCol="1" anchor="t" anchorCtr="0" compatLnSpc="1">
            <a:prstTxWarp prst="textNoShape">
              <a:avLst/>
            </a:prstTxWarp>
          </a:bodyPr>
          <a:lstStyle>
            <a:lvl1pPr algn="r" defTabSz="896938">
              <a:defRPr sz="1200">
                <a:latin typeface="Arial" charset="0"/>
                <a:cs typeface="+mn-cs"/>
              </a:defRPr>
            </a:lvl1pPr>
          </a:lstStyle>
          <a:p>
            <a:pPr>
              <a:defRPr/>
            </a:pPr>
            <a:endParaRPr lang="en-US"/>
          </a:p>
        </p:txBody>
      </p:sp>
      <p:sp>
        <p:nvSpPr>
          <p:cNvPr id="240644" name="Rectangle 4"/>
          <p:cNvSpPr>
            <a:spLocks noGrp="1" noChangeArrowheads="1"/>
          </p:cNvSpPr>
          <p:nvPr>
            <p:ph type="ftr" sz="quarter" idx="2"/>
          </p:nvPr>
        </p:nvSpPr>
        <p:spPr bwMode="auto">
          <a:xfrm>
            <a:off x="3" y="8829431"/>
            <a:ext cx="2982589" cy="464820"/>
          </a:xfrm>
          <a:prstGeom prst="rect">
            <a:avLst/>
          </a:prstGeom>
          <a:noFill/>
          <a:ln w="9525">
            <a:noFill/>
            <a:miter lim="800000"/>
            <a:headEnd/>
            <a:tailEnd/>
          </a:ln>
        </p:spPr>
        <p:txBody>
          <a:bodyPr vert="horz" wrap="square" lIns="89684" tIns="44842" rIns="89684" bIns="44842" numCol="1" anchor="b" anchorCtr="0" compatLnSpc="1">
            <a:prstTxWarp prst="textNoShape">
              <a:avLst/>
            </a:prstTxWarp>
          </a:bodyPr>
          <a:lstStyle>
            <a:lvl1pPr defTabSz="896938">
              <a:defRPr sz="1200">
                <a:latin typeface="Arial" charset="0"/>
                <a:cs typeface="+mn-cs"/>
              </a:defRPr>
            </a:lvl1pPr>
          </a:lstStyle>
          <a:p>
            <a:pPr>
              <a:defRPr/>
            </a:pPr>
            <a:endParaRPr lang="en-US"/>
          </a:p>
        </p:txBody>
      </p:sp>
      <p:sp>
        <p:nvSpPr>
          <p:cNvPr id="240645" name="Rectangle 5"/>
          <p:cNvSpPr>
            <a:spLocks noGrp="1" noChangeArrowheads="1"/>
          </p:cNvSpPr>
          <p:nvPr>
            <p:ph type="sldNum" sz="quarter" idx="3"/>
          </p:nvPr>
        </p:nvSpPr>
        <p:spPr bwMode="auto">
          <a:xfrm>
            <a:off x="3898052" y="8829431"/>
            <a:ext cx="2982589" cy="464820"/>
          </a:xfrm>
          <a:prstGeom prst="rect">
            <a:avLst/>
          </a:prstGeom>
          <a:noFill/>
          <a:ln w="9525">
            <a:noFill/>
            <a:miter lim="800000"/>
            <a:headEnd/>
            <a:tailEnd/>
          </a:ln>
        </p:spPr>
        <p:txBody>
          <a:bodyPr vert="horz" wrap="square" lIns="89684" tIns="44842" rIns="89684" bIns="44842" numCol="1" anchor="b" anchorCtr="0" compatLnSpc="1">
            <a:prstTxWarp prst="textNoShape">
              <a:avLst/>
            </a:prstTxWarp>
          </a:bodyPr>
          <a:lstStyle>
            <a:lvl1pPr algn="r" defTabSz="896938">
              <a:defRPr sz="1200">
                <a:latin typeface="Arial" charset="0"/>
                <a:cs typeface="+mn-cs"/>
              </a:defRPr>
            </a:lvl1pPr>
          </a:lstStyle>
          <a:p>
            <a:pPr>
              <a:defRPr/>
            </a:pPr>
            <a:fld id="{FAFCB123-EB88-42D3-89D2-B9DA090E091F}" type="slidenum">
              <a:rPr lang="en-US"/>
              <a:pPr>
                <a:defRPr/>
              </a:pPr>
              <a:t>‹#›</a:t>
            </a:fld>
            <a:endParaRPr lang="en-US"/>
          </a:p>
        </p:txBody>
      </p:sp>
    </p:spTree>
    <p:extLst>
      <p:ext uri="{BB962C8B-B14F-4D97-AF65-F5344CB8AC3E}">
        <p14:creationId xmlns:p14="http://schemas.microsoft.com/office/powerpoint/2010/main" val="2909342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3" y="2"/>
            <a:ext cx="2982589" cy="464820"/>
          </a:xfrm>
          <a:prstGeom prst="rect">
            <a:avLst/>
          </a:prstGeom>
          <a:noFill/>
          <a:ln w="9525">
            <a:noFill/>
            <a:miter lim="800000"/>
            <a:headEnd/>
            <a:tailEnd/>
          </a:ln>
        </p:spPr>
        <p:txBody>
          <a:bodyPr vert="horz" wrap="square" lIns="92303" tIns="46152" rIns="92303" bIns="46152" numCol="1" anchor="t" anchorCtr="0" compatLnSpc="1">
            <a:prstTxWarp prst="textNoShape">
              <a:avLst/>
            </a:prstTxWarp>
          </a:bodyPr>
          <a:lstStyle>
            <a:lvl1pPr defTabSz="923925">
              <a:defRPr sz="1200">
                <a:latin typeface="Arial" charset="0"/>
                <a:cs typeface="+mn-cs"/>
              </a:defRPr>
            </a:lvl1pPr>
          </a:lstStyle>
          <a:p>
            <a:pPr>
              <a:defRPr/>
            </a:pPr>
            <a:endParaRPr lang="en-US"/>
          </a:p>
        </p:txBody>
      </p:sp>
      <p:sp>
        <p:nvSpPr>
          <p:cNvPr id="21507" name="Rectangle 3"/>
          <p:cNvSpPr>
            <a:spLocks noGrp="1" noChangeArrowheads="1"/>
          </p:cNvSpPr>
          <p:nvPr>
            <p:ph type="dt" idx="1"/>
          </p:nvPr>
        </p:nvSpPr>
        <p:spPr bwMode="auto">
          <a:xfrm>
            <a:off x="3898052" y="2"/>
            <a:ext cx="2982589" cy="464820"/>
          </a:xfrm>
          <a:prstGeom prst="rect">
            <a:avLst/>
          </a:prstGeom>
          <a:noFill/>
          <a:ln w="9525">
            <a:noFill/>
            <a:miter lim="800000"/>
            <a:headEnd/>
            <a:tailEnd/>
          </a:ln>
        </p:spPr>
        <p:txBody>
          <a:bodyPr vert="horz" wrap="square" lIns="92303" tIns="46152" rIns="92303" bIns="46152" numCol="1" anchor="t" anchorCtr="0" compatLnSpc="1">
            <a:prstTxWarp prst="textNoShape">
              <a:avLst/>
            </a:prstTxWarp>
          </a:bodyPr>
          <a:lstStyle>
            <a:lvl1pPr algn="r" defTabSz="923925">
              <a:defRPr sz="1200">
                <a:latin typeface="Arial" charset="0"/>
                <a:cs typeface="+mn-cs"/>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16013" y="696913"/>
            <a:ext cx="4651375" cy="3489325"/>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8652" y="4415790"/>
            <a:ext cx="5504510" cy="4183380"/>
          </a:xfrm>
          <a:prstGeom prst="rect">
            <a:avLst/>
          </a:prstGeom>
          <a:noFill/>
          <a:ln w="9525">
            <a:noFill/>
            <a:miter lim="800000"/>
            <a:headEnd/>
            <a:tailEnd/>
          </a:ln>
        </p:spPr>
        <p:txBody>
          <a:bodyPr vert="horz" wrap="square" lIns="92303" tIns="46152" rIns="92303" bIns="461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3" y="8829431"/>
            <a:ext cx="2982589" cy="464820"/>
          </a:xfrm>
          <a:prstGeom prst="rect">
            <a:avLst/>
          </a:prstGeom>
          <a:noFill/>
          <a:ln w="9525">
            <a:noFill/>
            <a:miter lim="800000"/>
            <a:headEnd/>
            <a:tailEnd/>
          </a:ln>
        </p:spPr>
        <p:txBody>
          <a:bodyPr vert="horz" wrap="square" lIns="92303" tIns="46152" rIns="92303" bIns="46152" numCol="1" anchor="b" anchorCtr="0" compatLnSpc="1">
            <a:prstTxWarp prst="textNoShape">
              <a:avLst/>
            </a:prstTxWarp>
          </a:bodyPr>
          <a:lstStyle>
            <a:lvl1pPr defTabSz="923925">
              <a:defRPr sz="1200">
                <a:latin typeface="Arial" charset="0"/>
                <a:cs typeface="+mn-cs"/>
              </a:defRPr>
            </a:lvl1pPr>
          </a:lstStyle>
          <a:p>
            <a:pPr>
              <a:defRPr/>
            </a:pPr>
            <a:endParaRPr lang="en-US"/>
          </a:p>
        </p:txBody>
      </p:sp>
      <p:sp>
        <p:nvSpPr>
          <p:cNvPr id="21511" name="Rectangle 7"/>
          <p:cNvSpPr>
            <a:spLocks noGrp="1" noChangeArrowheads="1"/>
          </p:cNvSpPr>
          <p:nvPr>
            <p:ph type="sldNum" sz="quarter" idx="5"/>
          </p:nvPr>
        </p:nvSpPr>
        <p:spPr bwMode="auto">
          <a:xfrm>
            <a:off x="3898052" y="8829431"/>
            <a:ext cx="2982589" cy="464820"/>
          </a:xfrm>
          <a:prstGeom prst="rect">
            <a:avLst/>
          </a:prstGeom>
          <a:noFill/>
          <a:ln w="9525">
            <a:noFill/>
            <a:miter lim="800000"/>
            <a:headEnd/>
            <a:tailEnd/>
          </a:ln>
        </p:spPr>
        <p:txBody>
          <a:bodyPr vert="horz" wrap="square" lIns="92303" tIns="46152" rIns="92303" bIns="46152" numCol="1" anchor="b" anchorCtr="0" compatLnSpc="1">
            <a:prstTxWarp prst="textNoShape">
              <a:avLst/>
            </a:prstTxWarp>
          </a:bodyPr>
          <a:lstStyle>
            <a:lvl1pPr algn="r" defTabSz="923925">
              <a:defRPr sz="1200">
                <a:latin typeface="Arial" charset="0"/>
                <a:cs typeface="+mn-cs"/>
              </a:defRPr>
            </a:lvl1pPr>
          </a:lstStyle>
          <a:p>
            <a:pPr>
              <a:defRPr/>
            </a:pPr>
            <a:fld id="{ED32EB2E-660B-4BAB-885B-20D9748A121E}" type="slidenum">
              <a:rPr lang="en-US"/>
              <a:pPr>
                <a:defRPr/>
              </a:pPr>
              <a:t>‹#›</a:t>
            </a:fld>
            <a:endParaRPr lang="en-US"/>
          </a:p>
        </p:txBody>
      </p:sp>
    </p:spTree>
    <p:extLst>
      <p:ext uri="{BB962C8B-B14F-4D97-AF65-F5344CB8AC3E}">
        <p14:creationId xmlns:p14="http://schemas.microsoft.com/office/powerpoint/2010/main" val="862948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7490BA5D-9A8B-4E61-8DE0-DC03D5B87C67}" type="slidenum">
              <a:rPr lang="en-US" smtClean="0">
                <a:cs typeface="Arial" charset="0"/>
              </a:rPr>
              <a:pPr/>
              <a:t>1</a:t>
            </a:fld>
            <a:endParaRPr lang="en-US"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solidFill>
                  <a:srgbClr val="002A6C"/>
                </a:solidFill>
              </a:rPr>
              <a:t>Just</a:t>
            </a:r>
            <a:r>
              <a:rPr lang="en-US" sz="1200" b="0" baseline="0" dirty="0" smtClean="0">
                <a:solidFill>
                  <a:srgbClr val="002A6C"/>
                </a:solidFill>
              </a:rPr>
              <a:t> an a</a:t>
            </a:r>
            <a:r>
              <a:rPr lang="en-US" sz="1200" b="0" dirty="0" smtClean="0">
                <a:solidFill>
                  <a:srgbClr val="002A6C"/>
                </a:solidFill>
              </a:rPr>
              <a:t>nalogy, but</a:t>
            </a:r>
            <a:r>
              <a:rPr lang="en-US" sz="1200" b="0" baseline="0" dirty="0" smtClean="0">
                <a:solidFill>
                  <a:srgbClr val="002A6C"/>
                </a:solidFill>
              </a:rPr>
              <a:t> a good one</a:t>
            </a:r>
            <a:endParaRPr lang="en-US" sz="1200" b="0" dirty="0" smtClean="0">
              <a:solidFill>
                <a:srgbClr val="002A6C"/>
              </a:solidFill>
            </a:endParaRPr>
          </a:p>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here’s where you can find more help.</a:t>
            </a:r>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2</a:t>
            </a:fld>
            <a:endParaRPr lang="en-US"/>
          </a:p>
        </p:txBody>
      </p:sp>
    </p:spTree>
    <p:extLst>
      <p:ext uri="{BB962C8B-B14F-4D97-AF65-F5344CB8AC3E}">
        <p14:creationId xmlns:p14="http://schemas.microsoft.com/office/powerpoint/2010/main" val="142365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3</a:t>
            </a:fld>
            <a:endParaRPr lang="en-US"/>
          </a:p>
        </p:txBody>
      </p:sp>
    </p:spTree>
    <p:extLst>
      <p:ext uri="{BB962C8B-B14F-4D97-AF65-F5344CB8AC3E}">
        <p14:creationId xmlns:p14="http://schemas.microsoft.com/office/powerpoint/2010/main" val="142365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5</a:t>
            </a:fld>
            <a:endParaRPr lang="en-US"/>
          </a:p>
        </p:txBody>
      </p:sp>
    </p:spTree>
    <p:extLst>
      <p:ext uri="{BB962C8B-B14F-4D97-AF65-F5344CB8AC3E}">
        <p14:creationId xmlns:p14="http://schemas.microsoft.com/office/powerpoint/2010/main" val="2879054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6</a:t>
            </a:fld>
            <a:endParaRPr lang="en-US"/>
          </a:p>
        </p:txBody>
      </p:sp>
    </p:spTree>
    <p:extLst>
      <p:ext uri="{BB962C8B-B14F-4D97-AF65-F5344CB8AC3E}">
        <p14:creationId xmlns:p14="http://schemas.microsoft.com/office/powerpoint/2010/main" val="142365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20741" lvl="1" indent="-452821" defTabSz="814951" eaLnBrk="1" hangingPunct="1">
              <a:lnSpc>
                <a:spcPct val="95000"/>
              </a:lnSpc>
              <a:spcBef>
                <a:spcPct val="0"/>
              </a:spcBef>
              <a:buClr>
                <a:srgbClr val="000000"/>
              </a:buClr>
              <a:buSzPct val="100000"/>
              <a:buFont typeface="+mj-lt"/>
              <a:buAutoNum type="arabicPeriod"/>
              <a:defRPr/>
            </a:pPr>
            <a:r>
              <a:rPr lang="en-US" sz="1300" dirty="0">
                <a:solidFill>
                  <a:srgbClr val="000000"/>
                </a:solidFill>
                <a:latin typeface="Gill Sans MT" pitchFamily="34" charset="0"/>
              </a:rPr>
              <a:t>We can upgrade our technical knowledge and strengthen the evidence base for our program through continuous learning and periodic review of new knowledge. This can include building </a:t>
            </a:r>
            <a:r>
              <a:rPr lang="en-US" sz="1300" dirty="0">
                <a:solidFill>
                  <a:srgbClr val="000000"/>
                </a:solidFill>
                <a:latin typeface="Gill Sans MT" pitchFamily="34" charset="0"/>
                <a:cs typeface="Arial"/>
              </a:rPr>
              <a:t>learning and knowledge sharing into partners’ scopes, budgets and deliverables; sharing what’s learned with other stakeholders as appropriate; and using monitoring processes that involve frequent feedback to </a:t>
            </a:r>
            <a:r>
              <a:rPr lang="en-US" sz="1300" dirty="0">
                <a:solidFill>
                  <a:srgbClr val="000000"/>
                </a:solidFill>
                <a:latin typeface="Gill Sans MT" pitchFamily="34" charset="0"/>
              </a:rPr>
              <a:t>enable timely course correction – generally, and particularly with respect to game changers.</a:t>
            </a:r>
          </a:p>
          <a:p>
            <a:pPr marL="520741" lvl="1" indent="-452821" defTabSz="814951" eaLnBrk="1" hangingPunct="1">
              <a:lnSpc>
                <a:spcPct val="95000"/>
              </a:lnSpc>
              <a:spcBef>
                <a:spcPct val="0"/>
              </a:spcBef>
              <a:buClr>
                <a:srgbClr val="000000"/>
              </a:buClr>
              <a:buSzPct val="100000"/>
              <a:buFont typeface="+mj-lt"/>
              <a:buAutoNum type="arabicPeriod"/>
              <a:defRPr/>
            </a:pPr>
            <a:endParaRPr lang="en-US" sz="1300" dirty="0">
              <a:solidFill>
                <a:srgbClr val="000000"/>
              </a:solidFill>
              <a:latin typeface="Gill Sans MT" pitchFamily="34" charset="0"/>
            </a:endParaRPr>
          </a:p>
          <a:p>
            <a:pPr marL="520741" lvl="1" indent="-452821" defTabSz="814951" eaLnBrk="1" hangingPunct="1">
              <a:lnSpc>
                <a:spcPct val="95000"/>
              </a:lnSpc>
              <a:spcBef>
                <a:spcPct val="0"/>
              </a:spcBef>
              <a:buClr>
                <a:srgbClr val="000000"/>
              </a:buClr>
              <a:buSzPct val="100000"/>
              <a:buFont typeface="+mj-lt"/>
              <a:buAutoNum type="arabicPeriod"/>
              <a:defRPr/>
            </a:pPr>
            <a:r>
              <a:rPr lang="en-US" sz="1300" dirty="0">
                <a:solidFill>
                  <a:srgbClr val="000000"/>
                </a:solidFill>
                <a:latin typeface="Gill Sans MT" pitchFamily="34" charset="0"/>
              </a:rPr>
              <a:t>People’s experience is a critical resource – we can institute processes such as informal discussions, awards for sharing knowledge, and exit interviews to help people share their knowledge and experience so others can learn and apply it to program decisions. Our IPs represent the biggest pool of knowledge and experience – we need to include them in these processes.</a:t>
            </a:r>
          </a:p>
          <a:p>
            <a:endParaRPr lang="en-US" dirty="0"/>
          </a:p>
        </p:txBody>
      </p:sp>
      <p:sp>
        <p:nvSpPr>
          <p:cNvPr id="4" name="Slide Number Placeholder 3"/>
          <p:cNvSpPr>
            <a:spLocks noGrp="1"/>
          </p:cNvSpPr>
          <p:nvPr>
            <p:ph type="sldNum" sz="quarter" idx="10"/>
          </p:nvPr>
        </p:nvSpPr>
        <p:spPr/>
        <p:txBody>
          <a:bodyPr/>
          <a:lstStyle/>
          <a:p>
            <a:pPr>
              <a:defRPr/>
            </a:pPr>
            <a:fld id="{54B2574D-3423-489E-A3C0-A07DFEEE1867}"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32EB2E-660B-4BAB-885B-20D9748A121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eaLnBrk="0" hangingPunct="0">
              <a:defRPr/>
            </a:pPr>
            <a:endParaRPr lang="en-US">
              <a:cs typeface="+mn-cs"/>
            </a:endParaRPr>
          </a:p>
        </p:txBody>
      </p:sp>
      <p:sp>
        <p:nvSpPr>
          <p:cNvPr id="5" name="Rectangle 8"/>
          <p:cNvSpPr>
            <a:spLocks noChangeArrowheads="1"/>
          </p:cNvSpPr>
          <p:nvPr/>
        </p:nvSpPr>
        <p:spPr bwMode="auto">
          <a:xfrm>
            <a:off x="0" y="1752600"/>
            <a:ext cx="9144000" cy="152400"/>
          </a:xfrm>
          <a:prstGeom prst="rect">
            <a:avLst/>
          </a:prstGeom>
          <a:solidFill>
            <a:srgbClr val="C2113A"/>
          </a:solidFill>
          <a:ln w="9525">
            <a:noFill/>
            <a:miter lim="800000"/>
            <a:headEnd/>
            <a:tailEnd/>
          </a:ln>
          <a:effectLst/>
        </p:spPr>
        <p:txBody>
          <a:bodyPr wrap="none" anchor="ctr"/>
          <a:lstStyle/>
          <a:p>
            <a:pPr eaLnBrk="0" hangingPunct="0">
              <a:defRPr/>
            </a:pPr>
            <a:endParaRPr lang="en-US">
              <a:cs typeface="+mn-cs"/>
            </a:endParaRPr>
          </a:p>
        </p:txBody>
      </p:sp>
      <p:sp>
        <p:nvSpPr>
          <p:cNvPr id="6" name="Rectangle 9"/>
          <p:cNvSpPr>
            <a:spLocks noChangeArrowheads="1"/>
          </p:cNvSpPr>
          <p:nvPr/>
        </p:nvSpPr>
        <p:spPr bwMode="auto">
          <a:xfrm>
            <a:off x="0" y="1905000"/>
            <a:ext cx="152400" cy="4953000"/>
          </a:xfrm>
          <a:prstGeom prst="rect">
            <a:avLst/>
          </a:prstGeom>
          <a:solidFill>
            <a:srgbClr val="002A6C"/>
          </a:solidFill>
          <a:ln w="9525">
            <a:noFill/>
            <a:miter lim="800000"/>
            <a:headEnd/>
            <a:tailEnd/>
          </a:ln>
          <a:effectLst/>
        </p:spPr>
        <p:txBody>
          <a:bodyPr wrap="none" anchor="ctr"/>
          <a:lstStyle/>
          <a:p>
            <a:pPr eaLnBrk="0" hangingPunct="0">
              <a:defRPr/>
            </a:pPr>
            <a:endParaRPr lang="en-US">
              <a:cs typeface="+mn-cs"/>
            </a:endParaRPr>
          </a:p>
        </p:txBody>
      </p:sp>
      <p:pic>
        <p:nvPicPr>
          <p:cNvPr id="7" name="Picture 10"/>
          <p:cNvPicPr>
            <a:picLocks noChangeAspect="1" noChangeArrowheads="1"/>
          </p:cNvPicPr>
          <p:nvPr/>
        </p:nvPicPr>
        <p:blipFill>
          <a:blip r:embed="rId2" cstate="print"/>
          <a:srcRect r="63464"/>
          <a:stretch>
            <a:fillRect/>
          </a:stretch>
        </p:blipFill>
        <p:spPr bwMode="auto">
          <a:xfrm>
            <a:off x="455613" y="455613"/>
            <a:ext cx="3005137" cy="849312"/>
          </a:xfrm>
          <a:prstGeom prst="rect">
            <a:avLst/>
          </a:prstGeom>
          <a:noFill/>
          <a:ln w="9525">
            <a:noFill/>
            <a:miter lim="800000"/>
            <a:headEnd/>
            <a:tailEnd/>
          </a:ln>
        </p:spPr>
      </p:pic>
      <p:sp>
        <p:nvSpPr>
          <p:cNvPr id="6147" name="Rectangle 3"/>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6148" name="Rectangle 4"/>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5"/>
          <p:cNvSpPr>
            <a:spLocks noGrp="1" noChangeArrowheads="1"/>
          </p:cNvSpPr>
          <p:nvPr>
            <p:ph type="dt" sz="half" idx="10"/>
          </p:nvPr>
        </p:nvSpPr>
        <p:spPr/>
        <p:txBody>
          <a:bodyPr/>
          <a:lstStyle>
            <a:lvl1pPr>
              <a:defRPr/>
            </a:lvl1pPr>
          </a:lstStyle>
          <a:p>
            <a:pPr>
              <a:defRPr/>
            </a:pPr>
            <a:endParaRPr lang="en-US"/>
          </a:p>
        </p:txBody>
      </p:sp>
      <p:sp>
        <p:nvSpPr>
          <p:cNvPr id="9" name="Rectangle 6"/>
          <p:cNvSpPr>
            <a:spLocks noGrp="1" noChangeArrowheads="1"/>
          </p:cNvSpPr>
          <p:nvPr>
            <p:ph type="ftr" sz="quarter" idx="11"/>
          </p:nvPr>
        </p:nvSpPr>
        <p:spPr/>
        <p:txBody>
          <a:bodyPr/>
          <a:lstStyle>
            <a:lvl1pPr>
              <a:defRPr/>
            </a:lvl1pPr>
          </a:lstStyle>
          <a:p>
            <a:pPr>
              <a:defRPr/>
            </a:pPr>
            <a:endParaRPr lang="en-US"/>
          </a:p>
        </p:txBody>
      </p:sp>
      <p:sp>
        <p:nvSpPr>
          <p:cNvPr id="10" name="Rectangle 7"/>
          <p:cNvSpPr>
            <a:spLocks noGrp="1" noChangeArrowheads="1"/>
          </p:cNvSpPr>
          <p:nvPr>
            <p:ph type="sldNum" sz="quarter" idx="12"/>
          </p:nvPr>
        </p:nvSpPr>
        <p:spPr/>
        <p:txBody>
          <a:bodyPr/>
          <a:lstStyle>
            <a:lvl1pPr>
              <a:defRPr/>
            </a:lvl1pPr>
          </a:lstStyle>
          <a:p>
            <a:pPr>
              <a:defRPr/>
            </a:pPr>
            <a:fld id="{F8FD58EF-543F-4CDB-A574-E75952C3E1D2}" type="slidenum">
              <a:rPr lang="en-US"/>
              <a:pPr>
                <a:defRPr/>
              </a:pPr>
              <a:t>‹#›</a:t>
            </a:fld>
            <a:r>
              <a:rPr lang="en-US"/>
              <a:t>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A045E5-45BF-4290-8510-463427F58BE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AAF5E7-378C-480B-85D3-4B3CD076A62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eaLnBrk="0" hangingPunct="0">
              <a:defRPr/>
            </a:pPr>
            <a:endParaRPr lang="en-US">
              <a:solidFill>
                <a:srgbClr val="000000"/>
              </a:solidFill>
              <a:cs typeface="+mn-cs"/>
            </a:endParaRPr>
          </a:p>
        </p:txBody>
      </p:sp>
      <p:sp>
        <p:nvSpPr>
          <p:cNvPr id="5" name="Rectangle 8"/>
          <p:cNvSpPr>
            <a:spLocks noChangeArrowheads="1"/>
          </p:cNvSpPr>
          <p:nvPr/>
        </p:nvSpPr>
        <p:spPr bwMode="auto">
          <a:xfrm>
            <a:off x="0" y="1752600"/>
            <a:ext cx="9144000" cy="152400"/>
          </a:xfrm>
          <a:prstGeom prst="rect">
            <a:avLst/>
          </a:prstGeom>
          <a:solidFill>
            <a:srgbClr val="C2113A"/>
          </a:solidFill>
          <a:ln w="9525">
            <a:noFill/>
            <a:miter lim="800000"/>
            <a:headEnd/>
            <a:tailEnd/>
          </a:ln>
          <a:effectLst/>
        </p:spPr>
        <p:txBody>
          <a:bodyPr wrap="none" anchor="ctr"/>
          <a:lstStyle/>
          <a:p>
            <a:pPr eaLnBrk="0" hangingPunct="0">
              <a:defRPr/>
            </a:pPr>
            <a:endParaRPr lang="en-US">
              <a:solidFill>
                <a:srgbClr val="000000"/>
              </a:solidFill>
              <a:cs typeface="+mn-cs"/>
            </a:endParaRPr>
          </a:p>
        </p:txBody>
      </p:sp>
      <p:sp>
        <p:nvSpPr>
          <p:cNvPr id="6" name="Rectangle 9"/>
          <p:cNvSpPr>
            <a:spLocks noChangeArrowheads="1"/>
          </p:cNvSpPr>
          <p:nvPr/>
        </p:nvSpPr>
        <p:spPr bwMode="auto">
          <a:xfrm>
            <a:off x="0" y="1905000"/>
            <a:ext cx="152400" cy="4953000"/>
          </a:xfrm>
          <a:prstGeom prst="rect">
            <a:avLst/>
          </a:prstGeom>
          <a:solidFill>
            <a:srgbClr val="002A6C"/>
          </a:solidFill>
          <a:ln w="9525">
            <a:noFill/>
            <a:miter lim="800000"/>
            <a:headEnd/>
            <a:tailEnd/>
          </a:ln>
          <a:effectLst/>
        </p:spPr>
        <p:txBody>
          <a:bodyPr wrap="none" anchor="ctr"/>
          <a:lstStyle/>
          <a:p>
            <a:pPr eaLnBrk="0" hangingPunct="0">
              <a:defRPr/>
            </a:pPr>
            <a:endParaRPr lang="en-US">
              <a:solidFill>
                <a:srgbClr val="000000"/>
              </a:solidFill>
              <a:cs typeface="+mn-cs"/>
            </a:endParaRPr>
          </a:p>
        </p:txBody>
      </p:sp>
      <p:pic>
        <p:nvPicPr>
          <p:cNvPr id="7" name="Picture 10"/>
          <p:cNvPicPr>
            <a:picLocks noChangeAspect="1" noChangeArrowheads="1"/>
          </p:cNvPicPr>
          <p:nvPr/>
        </p:nvPicPr>
        <p:blipFill>
          <a:blip r:embed="rId2" cstate="print"/>
          <a:srcRect r="63464"/>
          <a:stretch>
            <a:fillRect/>
          </a:stretch>
        </p:blipFill>
        <p:spPr bwMode="auto">
          <a:xfrm>
            <a:off x="455613" y="455613"/>
            <a:ext cx="3005137" cy="849312"/>
          </a:xfrm>
          <a:prstGeom prst="rect">
            <a:avLst/>
          </a:prstGeom>
          <a:noFill/>
          <a:ln w="9525">
            <a:noFill/>
            <a:miter lim="800000"/>
            <a:headEnd/>
            <a:tailEnd/>
          </a:ln>
        </p:spPr>
      </p:pic>
      <p:sp>
        <p:nvSpPr>
          <p:cNvPr id="17411" name="Rectangle 3"/>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17412" name="Rectangle 4"/>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8" name="Rectangle 5"/>
          <p:cNvSpPr>
            <a:spLocks noGrp="1" noChangeArrowheads="1"/>
          </p:cNvSpPr>
          <p:nvPr>
            <p:ph type="dt" sz="half" idx="10"/>
          </p:nvPr>
        </p:nvSpPr>
        <p:spPr/>
        <p:txBody>
          <a:bodyPr/>
          <a:lstStyle>
            <a:lvl1pPr>
              <a:defRPr/>
            </a:lvl1pPr>
          </a:lstStyle>
          <a:p>
            <a:pPr>
              <a:defRPr/>
            </a:pPr>
            <a:endParaRPr lang="en-US"/>
          </a:p>
        </p:txBody>
      </p:sp>
      <p:sp>
        <p:nvSpPr>
          <p:cNvPr id="9" name="Rectangle 6"/>
          <p:cNvSpPr>
            <a:spLocks noGrp="1" noChangeArrowheads="1"/>
          </p:cNvSpPr>
          <p:nvPr>
            <p:ph type="ftr" sz="quarter" idx="11"/>
          </p:nvPr>
        </p:nvSpPr>
        <p:spPr/>
        <p:txBody>
          <a:bodyPr/>
          <a:lstStyle>
            <a:lvl1pPr>
              <a:defRPr/>
            </a:lvl1pPr>
          </a:lstStyle>
          <a:p>
            <a:pPr>
              <a:defRPr/>
            </a:pPr>
            <a:r>
              <a:rPr lang="en-US"/>
              <a:t>United States Agency for International Development</a:t>
            </a:r>
          </a:p>
        </p:txBody>
      </p:sp>
      <p:sp>
        <p:nvSpPr>
          <p:cNvPr id="10" name="Rectangle 7"/>
          <p:cNvSpPr>
            <a:spLocks noGrp="1" noChangeArrowheads="1"/>
          </p:cNvSpPr>
          <p:nvPr>
            <p:ph type="sldNum" sz="quarter" idx="12"/>
          </p:nvPr>
        </p:nvSpPr>
        <p:spPr/>
        <p:txBody>
          <a:bodyPr/>
          <a:lstStyle>
            <a:lvl1pPr>
              <a:defRPr/>
            </a:lvl1pPr>
          </a:lstStyle>
          <a:p>
            <a:pPr>
              <a:defRPr/>
            </a:pPr>
            <a:fld id="{8DBC5A88-39CC-41E0-A175-90D59606416A}" type="slidenum">
              <a:rPr lang="en-US"/>
              <a:pPr>
                <a:defRPr/>
              </a:pPr>
              <a:t>‹#›</a:t>
            </a:fld>
            <a:r>
              <a:rPr lang="en-US"/>
              <a:t>a</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6" name="Rectangle 6"/>
          <p:cNvSpPr>
            <a:spLocks noGrp="1" noChangeArrowheads="1"/>
          </p:cNvSpPr>
          <p:nvPr>
            <p:ph type="sldNum" sz="quarter" idx="12"/>
          </p:nvPr>
        </p:nvSpPr>
        <p:spPr>
          <a:ln/>
        </p:spPr>
        <p:txBody>
          <a:bodyPr/>
          <a:lstStyle>
            <a:lvl1pPr>
              <a:defRPr/>
            </a:lvl1pPr>
          </a:lstStyle>
          <a:p>
            <a:pPr>
              <a:defRPr/>
            </a:pPr>
            <a:fld id="{DAFB218E-DD2C-4CCB-8447-39E1A1921930}"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6" name="Rectangle 6"/>
          <p:cNvSpPr>
            <a:spLocks noGrp="1" noChangeArrowheads="1"/>
          </p:cNvSpPr>
          <p:nvPr>
            <p:ph type="sldNum" sz="quarter" idx="12"/>
          </p:nvPr>
        </p:nvSpPr>
        <p:spPr>
          <a:ln/>
        </p:spPr>
        <p:txBody>
          <a:bodyPr/>
          <a:lstStyle>
            <a:lvl1pPr>
              <a:defRPr/>
            </a:lvl1pPr>
          </a:lstStyle>
          <a:p>
            <a:pPr>
              <a:defRPr/>
            </a:pPr>
            <a:fld id="{179E491D-3D6A-43F7-888B-3145B3DAB85C}"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7" name="Rectangle 6"/>
          <p:cNvSpPr>
            <a:spLocks noGrp="1" noChangeArrowheads="1"/>
          </p:cNvSpPr>
          <p:nvPr>
            <p:ph type="sldNum" sz="quarter" idx="12"/>
          </p:nvPr>
        </p:nvSpPr>
        <p:spPr>
          <a:ln/>
        </p:spPr>
        <p:txBody>
          <a:bodyPr/>
          <a:lstStyle>
            <a:lvl1pPr>
              <a:defRPr/>
            </a:lvl1pPr>
          </a:lstStyle>
          <a:p>
            <a:pPr>
              <a:defRPr/>
            </a:pPr>
            <a:fld id="{C8BBBCC4-4819-4D43-A3BC-192755BDCA49}"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9" name="Rectangle 6"/>
          <p:cNvSpPr>
            <a:spLocks noGrp="1" noChangeArrowheads="1"/>
          </p:cNvSpPr>
          <p:nvPr>
            <p:ph type="sldNum" sz="quarter" idx="12"/>
          </p:nvPr>
        </p:nvSpPr>
        <p:spPr>
          <a:ln/>
        </p:spPr>
        <p:txBody>
          <a:bodyPr/>
          <a:lstStyle>
            <a:lvl1pPr>
              <a:defRPr/>
            </a:lvl1pPr>
          </a:lstStyle>
          <a:p>
            <a:pPr>
              <a:defRPr/>
            </a:pPr>
            <a:fld id="{33887568-A240-4B40-8D64-2F451FC4209C}"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5" name="Rectangle 6"/>
          <p:cNvSpPr>
            <a:spLocks noGrp="1" noChangeArrowheads="1"/>
          </p:cNvSpPr>
          <p:nvPr>
            <p:ph type="sldNum" sz="quarter" idx="12"/>
          </p:nvPr>
        </p:nvSpPr>
        <p:spPr>
          <a:ln/>
        </p:spPr>
        <p:txBody>
          <a:bodyPr/>
          <a:lstStyle>
            <a:lvl1pPr>
              <a:defRPr/>
            </a:lvl1pPr>
          </a:lstStyle>
          <a:p>
            <a:pPr>
              <a:defRPr/>
            </a:pPr>
            <a:fld id="{6BFE2998-C12F-45FF-B308-4E1CE674E79F}"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4" name="Rectangle 6"/>
          <p:cNvSpPr>
            <a:spLocks noGrp="1" noChangeArrowheads="1"/>
          </p:cNvSpPr>
          <p:nvPr>
            <p:ph type="sldNum" sz="quarter" idx="12"/>
          </p:nvPr>
        </p:nvSpPr>
        <p:spPr>
          <a:ln/>
        </p:spPr>
        <p:txBody>
          <a:bodyPr/>
          <a:lstStyle>
            <a:lvl1pPr>
              <a:defRPr/>
            </a:lvl1pPr>
          </a:lstStyle>
          <a:p>
            <a:pPr>
              <a:defRPr/>
            </a:pPr>
            <a:fld id="{11F94ED8-0441-43D1-9C0C-296952AD8E38}"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7" name="Rectangle 6"/>
          <p:cNvSpPr>
            <a:spLocks noGrp="1" noChangeArrowheads="1"/>
          </p:cNvSpPr>
          <p:nvPr>
            <p:ph type="sldNum" sz="quarter" idx="12"/>
          </p:nvPr>
        </p:nvSpPr>
        <p:spPr>
          <a:ln/>
        </p:spPr>
        <p:txBody>
          <a:bodyPr/>
          <a:lstStyle>
            <a:lvl1pPr>
              <a:defRPr/>
            </a:lvl1pPr>
          </a:lstStyle>
          <a:p>
            <a:pPr>
              <a:defRPr/>
            </a:pPr>
            <a:fld id="{E2EA1F12-DE35-44DA-9D0F-3A00A5D1CCA9}"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640818-0F0E-4005-8381-B9E5B3B5748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7" name="Rectangle 6"/>
          <p:cNvSpPr>
            <a:spLocks noGrp="1" noChangeArrowheads="1"/>
          </p:cNvSpPr>
          <p:nvPr>
            <p:ph type="sldNum" sz="quarter" idx="12"/>
          </p:nvPr>
        </p:nvSpPr>
        <p:spPr>
          <a:ln/>
        </p:spPr>
        <p:txBody>
          <a:bodyPr/>
          <a:lstStyle>
            <a:lvl1pPr>
              <a:defRPr/>
            </a:lvl1pPr>
          </a:lstStyle>
          <a:p>
            <a:pPr>
              <a:defRPr/>
            </a:pPr>
            <a:fld id="{CE46104E-E6E6-4746-9779-CF6A0C2162DC}"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6" name="Rectangle 6"/>
          <p:cNvSpPr>
            <a:spLocks noGrp="1" noChangeArrowheads="1"/>
          </p:cNvSpPr>
          <p:nvPr>
            <p:ph type="sldNum" sz="quarter" idx="12"/>
          </p:nvPr>
        </p:nvSpPr>
        <p:spPr>
          <a:ln/>
        </p:spPr>
        <p:txBody>
          <a:bodyPr/>
          <a:lstStyle>
            <a:lvl1pPr>
              <a:defRPr/>
            </a:lvl1pPr>
          </a:lstStyle>
          <a:p>
            <a:pPr>
              <a:defRPr/>
            </a:pPr>
            <a:fld id="{D80292EF-AF14-47B5-9D27-091CE0FE2A1B}"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6" name="Rectangle 6"/>
          <p:cNvSpPr>
            <a:spLocks noGrp="1" noChangeArrowheads="1"/>
          </p:cNvSpPr>
          <p:nvPr>
            <p:ph type="sldNum" sz="quarter" idx="12"/>
          </p:nvPr>
        </p:nvSpPr>
        <p:spPr>
          <a:ln/>
        </p:spPr>
        <p:txBody>
          <a:bodyPr/>
          <a:lstStyle>
            <a:lvl1pPr>
              <a:defRPr/>
            </a:lvl1pPr>
          </a:lstStyle>
          <a:p>
            <a:pPr>
              <a:defRPr/>
            </a:pPr>
            <a:fld id="{ADF5B9E2-0A83-4C6D-ADEA-675D1EE9A8FB}" type="slidenum">
              <a:rPr lang="en-US"/>
              <a:pPr>
                <a:defRPr/>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172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8" name="Rectangle 6"/>
          <p:cNvSpPr>
            <a:spLocks noGrp="1" noChangeArrowheads="1"/>
          </p:cNvSpPr>
          <p:nvPr>
            <p:ph type="sldNum" sz="quarter" idx="12"/>
          </p:nvPr>
        </p:nvSpPr>
        <p:spPr>
          <a:ln/>
        </p:spPr>
        <p:txBody>
          <a:bodyPr/>
          <a:lstStyle>
            <a:lvl1pPr>
              <a:defRPr/>
            </a:lvl1pPr>
          </a:lstStyle>
          <a:p>
            <a:pPr>
              <a:defRPr/>
            </a:pPr>
            <a:fld id="{DA24D912-DC23-415E-A076-E6D89447F1B7}" type="slidenum">
              <a:rPr lang="en-US"/>
              <a:pPr>
                <a:defRPr/>
              </a:pPr>
              <a:t>‹#›</a:t>
            </a:fld>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172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United States Agency for International Development</a:t>
            </a:r>
          </a:p>
        </p:txBody>
      </p:sp>
      <p:sp>
        <p:nvSpPr>
          <p:cNvPr id="7" name="Rectangle 6"/>
          <p:cNvSpPr>
            <a:spLocks noGrp="1" noChangeArrowheads="1"/>
          </p:cNvSpPr>
          <p:nvPr>
            <p:ph type="sldNum" sz="quarter" idx="12"/>
          </p:nvPr>
        </p:nvSpPr>
        <p:spPr>
          <a:ln/>
        </p:spPr>
        <p:txBody>
          <a:bodyPr/>
          <a:lstStyle>
            <a:lvl1pPr>
              <a:defRPr/>
            </a:lvl1pPr>
          </a:lstStyle>
          <a:p>
            <a:pPr>
              <a:defRPr/>
            </a:pPr>
            <a:fld id="{F63C79FC-519F-40DA-9914-FDFB101ECB35}" type="slidenum">
              <a:rPr lang="en-US"/>
              <a:pPr>
                <a:defRPr/>
              </a:pPr>
              <a:t>‹#›</a:t>
            </a:fld>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eaLnBrk="0" hangingPunct="0"/>
            <a:endParaRPr lang="en-US">
              <a:solidFill>
                <a:srgbClr val="000000"/>
              </a:solidFill>
              <a:cs typeface="+mn-cs"/>
            </a:endParaRPr>
          </a:p>
        </p:txBody>
      </p:sp>
      <p:sp>
        <p:nvSpPr>
          <p:cNvPr id="17411" name="Rectangle 3"/>
          <p:cNvSpPr>
            <a:spLocks noGrp="1" noChangeArrowheads="1"/>
          </p:cNvSpPr>
          <p:nvPr>
            <p:ph type="ctrTitle"/>
          </p:nvPr>
        </p:nvSpPr>
        <p:spPr>
          <a:xfrm>
            <a:off x="685800" y="3429000"/>
            <a:ext cx="7772400" cy="1143000"/>
          </a:xfrm>
        </p:spPr>
        <p:txBody>
          <a:bodyPr/>
          <a:lstStyle>
            <a:lvl1pPr algn="ctr">
              <a:defRPr sz="4000"/>
            </a:lvl1pPr>
          </a:lstStyle>
          <a:p>
            <a:r>
              <a:rPr lang="en-US"/>
              <a:t>Click to edit Master title style</a:t>
            </a:r>
          </a:p>
        </p:txBody>
      </p:sp>
      <p:sp>
        <p:nvSpPr>
          <p:cNvPr id="17412" name="Rectangle 4"/>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a:t>Click to edit Master subtitle style</a:t>
            </a:r>
          </a:p>
        </p:txBody>
      </p:sp>
      <p:sp>
        <p:nvSpPr>
          <p:cNvPr id="17413" name="Rectangle 5"/>
          <p:cNvSpPr>
            <a:spLocks noGrp="1" noChangeArrowheads="1"/>
          </p:cNvSpPr>
          <p:nvPr>
            <p:ph type="dt" sz="half" idx="2"/>
          </p:nvPr>
        </p:nvSpPr>
        <p:spPr/>
        <p:txBody>
          <a:bodyPr/>
          <a:lstStyle>
            <a:lvl1pPr>
              <a:defRPr/>
            </a:lvl1pPr>
          </a:lstStyle>
          <a:p>
            <a:endParaRPr lang="en-US">
              <a:solidFill>
                <a:srgbClr val="000000"/>
              </a:solidFill>
            </a:endParaRPr>
          </a:p>
        </p:txBody>
      </p:sp>
      <p:sp>
        <p:nvSpPr>
          <p:cNvPr id="17414" name="Rectangle 6"/>
          <p:cNvSpPr>
            <a:spLocks noGrp="1" noChangeArrowheads="1"/>
          </p:cNvSpPr>
          <p:nvPr>
            <p:ph type="ftr" sz="quarter" idx="3"/>
          </p:nvPr>
        </p:nvSpPr>
        <p:spPr/>
        <p:txBody>
          <a:bodyPr/>
          <a:lstStyle>
            <a:lvl1pPr>
              <a:defRPr/>
            </a:lvl1pPr>
          </a:lstStyle>
          <a:p>
            <a:r>
              <a:rPr lang="en-US">
                <a:solidFill>
                  <a:srgbClr val="000000"/>
                </a:solidFill>
              </a:rPr>
              <a:t>United States Agency for International Development</a:t>
            </a:r>
          </a:p>
        </p:txBody>
      </p:sp>
      <p:sp>
        <p:nvSpPr>
          <p:cNvPr id="17415" name="Rectangle 7"/>
          <p:cNvSpPr>
            <a:spLocks noGrp="1" noChangeArrowheads="1"/>
          </p:cNvSpPr>
          <p:nvPr>
            <p:ph type="sldNum" sz="quarter" idx="4"/>
          </p:nvPr>
        </p:nvSpPr>
        <p:spPr/>
        <p:txBody>
          <a:bodyPr/>
          <a:lstStyle>
            <a:lvl1pPr>
              <a:defRPr/>
            </a:lvl1pPr>
          </a:lstStyle>
          <a:p>
            <a:fld id="{EB21FDDF-FF21-4177-9DD9-6AF3AC0BC87E}" type="slidenum">
              <a:rPr lang="en-US">
                <a:solidFill>
                  <a:srgbClr val="000000"/>
                </a:solidFill>
              </a:rPr>
              <a:pPr/>
              <a:t>‹#›</a:t>
            </a:fld>
            <a:r>
              <a:rPr lang="en-US">
                <a:solidFill>
                  <a:srgbClr val="000000"/>
                </a:solidFill>
              </a:rPr>
              <a:t>a</a:t>
            </a:r>
          </a:p>
        </p:txBody>
      </p:sp>
      <p:sp>
        <p:nvSpPr>
          <p:cNvPr id="17416" name="Rectangle 8"/>
          <p:cNvSpPr>
            <a:spLocks noChangeArrowheads="1"/>
          </p:cNvSpPr>
          <p:nvPr/>
        </p:nvSpPr>
        <p:spPr bwMode="auto">
          <a:xfrm>
            <a:off x="0" y="1752600"/>
            <a:ext cx="9144000" cy="152400"/>
          </a:xfrm>
          <a:prstGeom prst="rect">
            <a:avLst/>
          </a:prstGeom>
          <a:solidFill>
            <a:srgbClr val="C2113A"/>
          </a:solidFill>
          <a:ln w="9525">
            <a:noFill/>
            <a:miter lim="800000"/>
            <a:headEnd/>
            <a:tailEnd/>
          </a:ln>
          <a:effectLst/>
        </p:spPr>
        <p:txBody>
          <a:bodyPr wrap="none" anchor="ctr"/>
          <a:lstStyle/>
          <a:p>
            <a:pPr eaLnBrk="0" hangingPunct="0"/>
            <a:endParaRPr lang="en-US">
              <a:solidFill>
                <a:srgbClr val="000000"/>
              </a:solidFill>
              <a:cs typeface="+mn-cs"/>
            </a:endParaRPr>
          </a:p>
        </p:txBody>
      </p:sp>
      <p:sp>
        <p:nvSpPr>
          <p:cNvPr id="17417" name="Rectangle 9"/>
          <p:cNvSpPr>
            <a:spLocks noChangeArrowheads="1"/>
          </p:cNvSpPr>
          <p:nvPr/>
        </p:nvSpPr>
        <p:spPr bwMode="auto">
          <a:xfrm>
            <a:off x="0" y="1905000"/>
            <a:ext cx="152400" cy="4953000"/>
          </a:xfrm>
          <a:prstGeom prst="rect">
            <a:avLst/>
          </a:prstGeom>
          <a:solidFill>
            <a:srgbClr val="002A6C"/>
          </a:solidFill>
          <a:ln w="9525">
            <a:noFill/>
            <a:miter lim="800000"/>
            <a:headEnd/>
            <a:tailEnd/>
          </a:ln>
          <a:effectLst/>
        </p:spPr>
        <p:txBody>
          <a:bodyPr wrap="none" anchor="ctr"/>
          <a:lstStyle/>
          <a:p>
            <a:pPr eaLnBrk="0" hangingPunct="0"/>
            <a:endParaRPr lang="en-US">
              <a:solidFill>
                <a:srgbClr val="000000"/>
              </a:solidFill>
              <a:cs typeface="+mn-cs"/>
            </a:endParaRPr>
          </a:p>
        </p:txBody>
      </p:sp>
      <p:pic>
        <p:nvPicPr>
          <p:cNvPr id="17418" name="Picture 10"/>
          <p:cNvPicPr>
            <a:picLocks noChangeAspect="1" noChangeArrowheads="1"/>
          </p:cNvPicPr>
          <p:nvPr/>
        </p:nvPicPr>
        <p:blipFill>
          <a:blip r:embed="rId2" cstate="print"/>
          <a:srcRect r="63464"/>
          <a:stretch>
            <a:fillRect/>
          </a:stretch>
        </p:blipFill>
        <p:spPr bwMode="auto">
          <a:xfrm>
            <a:off x="455613" y="455613"/>
            <a:ext cx="3005137" cy="849312"/>
          </a:xfrm>
          <a:prstGeom prst="rect">
            <a:avLst/>
          </a:prstGeom>
          <a:noFill/>
          <a:ln w="9525">
            <a:noFill/>
            <a:miter lim="800000"/>
            <a:headEnd/>
            <a:tailEnd/>
          </a:ln>
        </p:spPr>
      </p:pic>
    </p:spTree>
    <p:extLst>
      <p:ext uri="{BB962C8B-B14F-4D97-AF65-F5344CB8AC3E}">
        <p14:creationId xmlns:p14="http://schemas.microsoft.com/office/powerpoint/2010/main" val="2578647800"/>
      </p:ext>
    </p:extLst>
  </p:cSld>
  <p:clrMapOvr>
    <a:masterClrMapping/>
  </p:clrMapOv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6" name="Slide Number Placeholder 5"/>
          <p:cNvSpPr>
            <a:spLocks noGrp="1"/>
          </p:cNvSpPr>
          <p:nvPr>
            <p:ph type="sldNum" sz="quarter" idx="12"/>
          </p:nvPr>
        </p:nvSpPr>
        <p:spPr/>
        <p:txBody>
          <a:bodyPr/>
          <a:lstStyle>
            <a:lvl1pPr>
              <a:defRPr/>
            </a:lvl1pPr>
          </a:lstStyle>
          <a:p>
            <a:fld id="{8CAA45BE-92AB-41D3-BC84-022F91E218C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546939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6" name="Slide Number Placeholder 5"/>
          <p:cNvSpPr>
            <a:spLocks noGrp="1"/>
          </p:cNvSpPr>
          <p:nvPr>
            <p:ph type="sldNum" sz="quarter" idx="12"/>
          </p:nvPr>
        </p:nvSpPr>
        <p:spPr/>
        <p:txBody>
          <a:bodyPr/>
          <a:lstStyle>
            <a:lvl1pPr>
              <a:defRPr/>
            </a:lvl1pPr>
          </a:lstStyle>
          <a:p>
            <a:fld id="{EC68B002-88B6-4033-9EE8-0CD75FD6F0D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14201660"/>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7" name="Slide Number Placeholder 6"/>
          <p:cNvSpPr>
            <a:spLocks noGrp="1"/>
          </p:cNvSpPr>
          <p:nvPr>
            <p:ph type="sldNum" sz="quarter" idx="12"/>
          </p:nvPr>
        </p:nvSpPr>
        <p:spPr/>
        <p:txBody>
          <a:bodyPr/>
          <a:lstStyle>
            <a:lvl1pPr>
              <a:defRPr/>
            </a:lvl1pPr>
          </a:lstStyle>
          <a:p>
            <a:fld id="{BDB152F2-6988-48A3-9F87-3FDE84D0E5C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0689422"/>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9" name="Slide Number Placeholder 8"/>
          <p:cNvSpPr>
            <a:spLocks noGrp="1"/>
          </p:cNvSpPr>
          <p:nvPr>
            <p:ph type="sldNum" sz="quarter" idx="12"/>
          </p:nvPr>
        </p:nvSpPr>
        <p:spPr/>
        <p:txBody>
          <a:bodyPr/>
          <a:lstStyle>
            <a:lvl1pPr>
              <a:defRPr/>
            </a:lvl1pPr>
          </a:lstStyle>
          <a:p>
            <a:fld id="{D94E8151-43F2-4CC9-935D-75118E88D0C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79179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4329A3-A465-48C2-B685-804F192DACD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5" name="Slide Number Placeholder 4"/>
          <p:cNvSpPr>
            <a:spLocks noGrp="1"/>
          </p:cNvSpPr>
          <p:nvPr>
            <p:ph type="sldNum" sz="quarter" idx="12"/>
          </p:nvPr>
        </p:nvSpPr>
        <p:spPr/>
        <p:txBody>
          <a:bodyPr/>
          <a:lstStyle>
            <a:lvl1pPr>
              <a:defRPr/>
            </a:lvl1pPr>
          </a:lstStyle>
          <a:p>
            <a:fld id="{40B874D8-7281-4A71-AE87-8CDAE54E04C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9563303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4" name="Slide Number Placeholder 3"/>
          <p:cNvSpPr>
            <a:spLocks noGrp="1"/>
          </p:cNvSpPr>
          <p:nvPr>
            <p:ph type="sldNum" sz="quarter" idx="12"/>
          </p:nvPr>
        </p:nvSpPr>
        <p:spPr/>
        <p:txBody>
          <a:bodyPr/>
          <a:lstStyle>
            <a:lvl1pPr>
              <a:defRPr/>
            </a:lvl1pPr>
          </a:lstStyle>
          <a:p>
            <a:fld id="{39896EAD-B128-4EE4-989A-3932474216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3700948"/>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7" name="Slide Number Placeholder 6"/>
          <p:cNvSpPr>
            <a:spLocks noGrp="1"/>
          </p:cNvSpPr>
          <p:nvPr>
            <p:ph type="sldNum" sz="quarter" idx="12"/>
          </p:nvPr>
        </p:nvSpPr>
        <p:spPr/>
        <p:txBody>
          <a:bodyPr/>
          <a:lstStyle>
            <a:lvl1pPr>
              <a:defRPr/>
            </a:lvl1pPr>
          </a:lstStyle>
          <a:p>
            <a:fld id="{33FE60B5-471B-4009-A314-C8E4393B5AA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457393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7" name="Slide Number Placeholder 6"/>
          <p:cNvSpPr>
            <a:spLocks noGrp="1"/>
          </p:cNvSpPr>
          <p:nvPr>
            <p:ph type="sldNum" sz="quarter" idx="12"/>
          </p:nvPr>
        </p:nvSpPr>
        <p:spPr/>
        <p:txBody>
          <a:bodyPr/>
          <a:lstStyle>
            <a:lvl1pPr>
              <a:defRPr/>
            </a:lvl1pPr>
          </a:lstStyle>
          <a:p>
            <a:fld id="{A15E0324-CE6E-4F5A-8A0A-85BE60FA38D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1159409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6" name="Slide Number Placeholder 5"/>
          <p:cNvSpPr>
            <a:spLocks noGrp="1"/>
          </p:cNvSpPr>
          <p:nvPr>
            <p:ph type="sldNum" sz="quarter" idx="12"/>
          </p:nvPr>
        </p:nvSpPr>
        <p:spPr/>
        <p:txBody>
          <a:bodyPr/>
          <a:lstStyle>
            <a:lvl1pPr>
              <a:defRPr/>
            </a:lvl1pPr>
          </a:lstStyle>
          <a:p>
            <a:fld id="{865DE365-B60C-4FBF-8658-2DD3335537E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25604772"/>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a:solidFill>
                  <a:srgbClr val="000000"/>
                </a:solidFill>
              </a:rPr>
              <a:t>United States Agency for International Development</a:t>
            </a:r>
          </a:p>
        </p:txBody>
      </p:sp>
      <p:sp>
        <p:nvSpPr>
          <p:cNvPr id="6" name="Slide Number Placeholder 5"/>
          <p:cNvSpPr>
            <a:spLocks noGrp="1"/>
          </p:cNvSpPr>
          <p:nvPr>
            <p:ph type="sldNum" sz="quarter" idx="12"/>
          </p:nvPr>
        </p:nvSpPr>
        <p:spPr/>
        <p:txBody>
          <a:bodyPr/>
          <a:lstStyle>
            <a:lvl1pPr>
              <a:defRPr/>
            </a:lvl1pPr>
          </a:lstStyle>
          <a:p>
            <a:fld id="{BAF79415-D9EA-4D17-9F23-5F6AD71FDB5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773107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172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719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r>
              <a:rPr lang="en-US">
                <a:solidFill>
                  <a:srgbClr val="000000"/>
                </a:solidFill>
              </a:rPr>
              <a:t>United States Agency for International Development</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9B4383DA-F09E-4D1A-805A-9954D24D772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3518879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1722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solidFill>
                  <a:srgbClr val="000000"/>
                </a:solidFill>
              </a:rPr>
              <a:t>United States Agency for International Development</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7824E1E9-070B-4A5B-80B4-356D081377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5732402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37F00B-5A43-45EA-B88A-DCF0DC3CE7B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1778151-79DC-4D19-A55A-DF73E7EC92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65F1216-827A-4281-82CA-C927823C08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25C04A-E0A5-42DA-9E77-616DEF34DF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3B8D1B-011A-4900-AA79-64D1EF075A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69B5B5-9356-4D50-9AA0-F9D792AB189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mn-lt"/>
                <a:cs typeface="+mn-cs"/>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latin typeface="+mn-lt"/>
                <a:cs typeface="+mn-cs"/>
              </a:defRPr>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mn-lt"/>
                <a:cs typeface="+mn-cs"/>
              </a:defRPr>
            </a:lvl1pPr>
          </a:lstStyle>
          <a:p>
            <a:pPr>
              <a:defRPr/>
            </a:pPr>
            <a:fld id="{3FF6181E-CC59-4816-BED1-882035F4D6FE}" type="slidenum">
              <a:rPr lang="en-US"/>
              <a:pPr>
                <a:defRPr/>
              </a:pPr>
              <a:t>‹#›</a:t>
            </a:fld>
            <a:endParaRPr lang="en-US"/>
          </a:p>
        </p:txBody>
      </p:sp>
      <p:sp>
        <p:nvSpPr>
          <p:cNvPr id="5127" name="Rectangle 7"/>
          <p:cNvSpPr>
            <a:spLocks noChangeArrowheads="1"/>
          </p:cNvSpPr>
          <p:nvPr/>
        </p:nvSpPr>
        <p:spPr bwMode="auto">
          <a:xfrm>
            <a:off x="0" y="1066800"/>
            <a:ext cx="9144000" cy="152400"/>
          </a:xfrm>
          <a:prstGeom prst="rect">
            <a:avLst/>
          </a:prstGeom>
          <a:solidFill>
            <a:srgbClr val="C2113A"/>
          </a:solidFill>
          <a:ln w="9525">
            <a:noFill/>
            <a:miter lim="800000"/>
            <a:headEnd/>
            <a:tailEnd/>
          </a:ln>
          <a:effectLst/>
        </p:spPr>
        <p:txBody>
          <a:bodyPr wrap="none" anchor="ctr"/>
          <a:lstStyle/>
          <a:p>
            <a:pPr eaLnBrk="0" hangingPunct="0">
              <a:defRPr/>
            </a:pPr>
            <a:endParaRPr lang="en-US">
              <a:cs typeface="+mn-cs"/>
            </a:endParaRPr>
          </a:p>
        </p:txBody>
      </p:sp>
      <p:sp>
        <p:nvSpPr>
          <p:cNvPr id="5128" name="Rectangle 8"/>
          <p:cNvSpPr>
            <a:spLocks noChangeArrowheads="1"/>
          </p:cNvSpPr>
          <p:nvPr/>
        </p:nvSpPr>
        <p:spPr bwMode="auto">
          <a:xfrm>
            <a:off x="0" y="1219200"/>
            <a:ext cx="152400" cy="5638800"/>
          </a:xfrm>
          <a:prstGeom prst="rect">
            <a:avLst/>
          </a:prstGeom>
          <a:solidFill>
            <a:srgbClr val="002A6C"/>
          </a:solidFill>
          <a:ln w="9525">
            <a:noFill/>
            <a:miter lim="800000"/>
            <a:headEnd/>
            <a:tailEnd/>
          </a:ln>
          <a:effectLst/>
        </p:spPr>
        <p:txBody>
          <a:bodyPr wrap="none" anchor="ctr"/>
          <a:lstStyle/>
          <a:p>
            <a:pPr algn="ctr" eaLnBrk="0" hangingPunct="0">
              <a:defRPr/>
            </a:pPr>
            <a:endParaRPr lang="en-US">
              <a:solidFill>
                <a:srgbClr val="002A6C"/>
              </a:solidFill>
              <a:cs typeface="+mn-cs"/>
            </a:endParaRPr>
          </a:p>
        </p:txBody>
      </p:sp>
      <p:pic>
        <p:nvPicPr>
          <p:cNvPr id="1033" name="Picture 9"/>
          <p:cNvPicPr>
            <a:picLocks noChangeAspect="1" noChangeArrowheads="1"/>
          </p:cNvPicPr>
          <p:nvPr/>
        </p:nvPicPr>
        <p:blipFill>
          <a:blip r:embed="rId13" cstate="print"/>
          <a:srcRect r="63464"/>
          <a:stretch>
            <a:fillRect/>
          </a:stretch>
        </p:blipFill>
        <p:spPr bwMode="auto">
          <a:xfrm>
            <a:off x="227013" y="228600"/>
            <a:ext cx="2422525" cy="684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8"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2819400" y="304800"/>
            <a:ext cx="6172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6858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latin typeface="+mn-lt"/>
                <a:cs typeface="+mn-cs"/>
              </a:defRPr>
            </a:lvl1pPr>
          </a:lstStyle>
          <a:p>
            <a:pPr>
              <a:defRPr/>
            </a:pPr>
            <a:endParaRPr lang="en-US"/>
          </a:p>
        </p:txBody>
      </p:sp>
      <p:sp>
        <p:nvSpPr>
          <p:cNvPr id="163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solidFill>
                  <a:srgbClr val="000000"/>
                </a:solidFill>
                <a:latin typeface="+mn-lt"/>
                <a:cs typeface="+mn-cs"/>
              </a:defRPr>
            </a:lvl1pPr>
          </a:lstStyle>
          <a:p>
            <a:pPr>
              <a:defRPr/>
            </a:pPr>
            <a:r>
              <a:rPr lang="en-US"/>
              <a:t>United States Agency for International Development</a:t>
            </a:r>
          </a:p>
        </p:txBody>
      </p:sp>
      <p:sp>
        <p:nvSpPr>
          <p:cNvPr id="1639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000000"/>
                </a:solidFill>
                <a:latin typeface="+mn-lt"/>
                <a:cs typeface="+mn-cs"/>
              </a:defRPr>
            </a:lvl1pPr>
          </a:lstStyle>
          <a:p>
            <a:pPr>
              <a:defRPr/>
            </a:pPr>
            <a:fld id="{8D1DA3ED-7996-4D5F-AA1F-0257D43AC3A6}" type="slidenum">
              <a:rPr lang="en-US"/>
              <a:pPr>
                <a:defRPr/>
              </a:pPr>
              <a:t>‹#›</a:t>
            </a:fld>
            <a:endParaRPr lang="en-US"/>
          </a:p>
        </p:txBody>
      </p:sp>
      <p:sp>
        <p:nvSpPr>
          <p:cNvPr id="16391" name="Rectangle 7"/>
          <p:cNvSpPr>
            <a:spLocks noChangeArrowheads="1"/>
          </p:cNvSpPr>
          <p:nvPr/>
        </p:nvSpPr>
        <p:spPr bwMode="auto">
          <a:xfrm>
            <a:off x="0" y="1066800"/>
            <a:ext cx="9144000" cy="152400"/>
          </a:xfrm>
          <a:prstGeom prst="rect">
            <a:avLst/>
          </a:prstGeom>
          <a:solidFill>
            <a:srgbClr val="C2113A"/>
          </a:solidFill>
          <a:ln w="9525">
            <a:noFill/>
            <a:miter lim="800000"/>
            <a:headEnd/>
            <a:tailEnd/>
          </a:ln>
          <a:effectLst/>
        </p:spPr>
        <p:txBody>
          <a:bodyPr wrap="none" anchor="ctr"/>
          <a:lstStyle/>
          <a:p>
            <a:pPr eaLnBrk="0" hangingPunct="0">
              <a:defRPr/>
            </a:pPr>
            <a:endParaRPr lang="en-US">
              <a:solidFill>
                <a:srgbClr val="000000"/>
              </a:solidFill>
              <a:cs typeface="+mn-cs"/>
            </a:endParaRPr>
          </a:p>
        </p:txBody>
      </p:sp>
      <p:sp>
        <p:nvSpPr>
          <p:cNvPr id="16392" name="Rectangle 8"/>
          <p:cNvSpPr>
            <a:spLocks noChangeArrowheads="1"/>
          </p:cNvSpPr>
          <p:nvPr/>
        </p:nvSpPr>
        <p:spPr bwMode="auto">
          <a:xfrm>
            <a:off x="0" y="1219200"/>
            <a:ext cx="152400" cy="5638800"/>
          </a:xfrm>
          <a:prstGeom prst="rect">
            <a:avLst/>
          </a:prstGeom>
          <a:solidFill>
            <a:srgbClr val="002A6C"/>
          </a:solidFill>
          <a:ln w="9525">
            <a:noFill/>
            <a:miter lim="800000"/>
            <a:headEnd/>
            <a:tailEnd/>
          </a:ln>
          <a:effectLst/>
        </p:spPr>
        <p:txBody>
          <a:bodyPr wrap="none" anchor="ctr"/>
          <a:lstStyle/>
          <a:p>
            <a:pPr algn="ctr" eaLnBrk="0" hangingPunct="0">
              <a:defRPr/>
            </a:pPr>
            <a:endParaRPr lang="en-US">
              <a:solidFill>
                <a:srgbClr val="002A6C"/>
              </a:solidFill>
              <a:cs typeface="+mn-cs"/>
            </a:endParaRPr>
          </a:p>
        </p:txBody>
      </p:sp>
      <p:pic>
        <p:nvPicPr>
          <p:cNvPr id="15369" name="Picture 9"/>
          <p:cNvPicPr>
            <a:picLocks noChangeAspect="1" noChangeArrowheads="1"/>
          </p:cNvPicPr>
          <p:nvPr/>
        </p:nvPicPr>
        <p:blipFill>
          <a:blip r:embed="rId15" cstate="print"/>
          <a:srcRect r="63464"/>
          <a:stretch>
            <a:fillRect/>
          </a:stretch>
        </p:blipFill>
        <p:spPr bwMode="auto">
          <a:xfrm>
            <a:off x="227013" y="228600"/>
            <a:ext cx="2422525" cy="6842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 id="2147483677" r:id="rId12"/>
    <p:sldLayoutId id="2147483676" r:id="rId13"/>
  </p:sldLayoutIdLst>
  <p:transition/>
  <p:timing>
    <p:tnLst>
      <p:par>
        <p:cTn id="1" dur="indefinite" restart="never" nodeType="tmRoot"/>
      </p:par>
    </p:tnLst>
  </p:timing>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eaLnBrk="0" fontAlgn="base" hangingPunct="0">
        <a:spcBef>
          <a:spcPct val="5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50000"/>
        </a:spcBef>
        <a:spcAft>
          <a:spcPct val="0"/>
        </a:spcAft>
        <a:buChar char="–"/>
        <a:defRPr sz="2200">
          <a:solidFill>
            <a:schemeClr val="tx1"/>
          </a:solidFill>
          <a:latin typeface="+mn-lt"/>
        </a:defRPr>
      </a:lvl2pPr>
      <a:lvl3pPr marL="1143000" indent="-228600" algn="l" rtl="0" eaLnBrk="0" fontAlgn="base" hangingPunct="0">
        <a:spcBef>
          <a:spcPct val="50000"/>
        </a:spcBef>
        <a:spcAft>
          <a:spcPct val="0"/>
        </a:spcAft>
        <a:buChar char="•"/>
        <a:defRPr>
          <a:solidFill>
            <a:schemeClr val="tx1"/>
          </a:solidFill>
          <a:latin typeface="+mn-lt"/>
        </a:defRPr>
      </a:lvl3pPr>
      <a:lvl4pPr marL="1600200" indent="-228600" algn="l" rtl="0" eaLnBrk="0" fontAlgn="base" hangingPunct="0">
        <a:spcBef>
          <a:spcPct val="50000"/>
        </a:spcBef>
        <a:spcAft>
          <a:spcPct val="0"/>
        </a:spcAft>
        <a:buChar char="–"/>
        <a:defRPr sz="1600">
          <a:solidFill>
            <a:schemeClr val="tx1"/>
          </a:solidFill>
          <a:latin typeface="+mn-lt"/>
        </a:defRPr>
      </a:lvl4pPr>
      <a:lvl5pPr marL="2057400" indent="-228600" algn="l" rtl="0" eaLnBrk="0" fontAlgn="base" hangingPunct="0">
        <a:spcBef>
          <a:spcPct val="50000"/>
        </a:spcBef>
        <a:spcAft>
          <a:spcPct val="0"/>
        </a:spcAft>
        <a:buChar char="»"/>
        <a:defRPr sz="1600">
          <a:solidFill>
            <a:schemeClr val="tx1"/>
          </a:solidFill>
          <a:latin typeface="+mn-lt"/>
        </a:defRPr>
      </a:lvl5pPr>
      <a:lvl6pPr marL="2514600" indent="-228600" algn="l" rtl="0" fontAlgn="base">
        <a:spcBef>
          <a:spcPct val="50000"/>
        </a:spcBef>
        <a:spcAft>
          <a:spcPct val="0"/>
        </a:spcAft>
        <a:buChar char="»"/>
        <a:defRPr sz="1600">
          <a:solidFill>
            <a:schemeClr val="tx1"/>
          </a:solidFill>
          <a:latin typeface="+mn-lt"/>
        </a:defRPr>
      </a:lvl6pPr>
      <a:lvl7pPr marL="2971800" indent="-228600" algn="l" rtl="0" fontAlgn="base">
        <a:spcBef>
          <a:spcPct val="50000"/>
        </a:spcBef>
        <a:spcAft>
          <a:spcPct val="0"/>
        </a:spcAft>
        <a:buChar char="»"/>
        <a:defRPr sz="1600">
          <a:solidFill>
            <a:schemeClr val="tx1"/>
          </a:solidFill>
          <a:latin typeface="+mn-lt"/>
        </a:defRPr>
      </a:lvl7pPr>
      <a:lvl8pPr marL="3429000" indent="-228600" algn="l" rtl="0" fontAlgn="base">
        <a:spcBef>
          <a:spcPct val="50000"/>
        </a:spcBef>
        <a:spcAft>
          <a:spcPct val="0"/>
        </a:spcAft>
        <a:buChar char="»"/>
        <a:defRPr sz="1600">
          <a:solidFill>
            <a:schemeClr val="tx1"/>
          </a:solidFill>
          <a:latin typeface="+mn-lt"/>
        </a:defRPr>
      </a:lvl8pPr>
      <a:lvl9pPr marL="3886200" indent="-228600" algn="l" rtl="0" fontAlgn="base">
        <a:spcBef>
          <a:spcPct val="5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819400" y="304800"/>
            <a:ext cx="61722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6387" name="Rectangle 3"/>
          <p:cNvSpPr>
            <a:spLocks noGrp="1" noChangeArrowheads="1"/>
          </p:cNvSpPr>
          <p:nvPr>
            <p:ph type="body" idx="1"/>
          </p:nvPr>
        </p:nvSpPr>
        <p:spPr bwMode="auto">
          <a:xfrm>
            <a:off x="685800" y="1295400"/>
            <a:ext cx="77724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8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eaLnBrk="0" hangingPunct="0"/>
            <a:endParaRPr lang="en-US">
              <a:solidFill>
                <a:srgbClr val="000000"/>
              </a:solidFill>
              <a:cs typeface="+mn-cs"/>
            </a:endParaRPr>
          </a:p>
        </p:txBody>
      </p:sp>
      <p:sp>
        <p:nvSpPr>
          <p:cNvPr id="163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eaLnBrk="0" hangingPunct="0"/>
            <a:r>
              <a:rPr lang="en-US">
                <a:solidFill>
                  <a:srgbClr val="000000"/>
                </a:solidFill>
                <a:cs typeface="+mn-cs"/>
              </a:rPr>
              <a:t>United States Agency for International Development</a:t>
            </a:r>
          </a:p>
        </p:txBody>
      </p:sp>
      <p:sp>
        <p:nvSpPr>
          <p:cNvPr id="1639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eaLnBrk="0" hangingPunct="0"/>
            <a:fld id="{FD68DCAC-EBD9-4F1F-9F18-20C710C9D56A}" type="slidenum">
              <a:rPr lang="en-US">
                <a:solidFill>
                  <a:srgbClr val="000000"/>
                </a:solidFill>
                <a:cs typeface="+mn-cs"/>
              </a:rPr>
              <a:pPr eaLnBrk="0" hangingPunct="0"/>
              <a:t>‹#›</a:t>
            </a:fld>
            <a:endParaRPr lang="en-US">
              <a:solidFill>
                <a:srgbClr val="000000"/>
              </a:solidFill>
              <a:cs typeface="+mn-cs"/>
            </a:endParaRPr>
          </a:p>
        </p:txBody>
      </p:sp>
      <p:sp>
        <p:nvSpPr>
          <p:cNvPr id="16391" name="Rectangle 7"/>
          <p:cNvSpPr>
            <a:spLocks noChangeArrowheads="1"/>
          </p:cNvSpPr>
          <p:nvPr/>
        </p:nvSpPr>
        <p:spPr bwMode="auto">
          <a:xfrm>
            <a:off x="0" y="1066800"/>
            <a:ext cx="9144000" cy="152400"/>
          </a:xfrm>
          <a:prstGeom prst="rect">
            <a:avLst/>
          </a:prstGeom>
          <a:solidFill>
            <a:srgbClr val="C2113A"/>
          </a:solidFill>
          <a:ln w="9525">
            <a:noFill/>
            <a:miter lim="800000"/>
            <a:headEnd/>
            <a:tailEnd/>
          </a:ln>
          <a:effectLst/>
        </p:spPr>
        <p:txBody>
          <a:bodyPr wrap="none" anchor="ctr"/>
          <a:lstStyle/>
          <a:p>
            <a:pPr eaLnBrk="0" hangingPunct="0"/>
            <a:endParaRPr lang="en-US">
              <a:solidFill>
                <a:srgbClr val="000000"/>
              </a:solidFill>
              <a:cs typeface="+mn-cs"/>
            </a:endParaRPr>
          </a:p>
        </p:txBody>
      </p:sp>
      <p:sp>
        <p:nvSpPr>
          <p:cNvPr id="16392" name="Rectangle 8"/>
          <p:cNvSpPr>
            <a:spLocks noChangeArrowheads="1"/>
          </p:cNvSpPr>
          <p:nvPr/>
        </p:nvSpPr>
        <p:spPr bwMode="auto">
          <a:xfrm>
            <a:off x="0" y="1219200"/>
            <a:ext cx="152400" cy="5638800"/>
          </a:xfrm>
          <a:prstGeom prst="rect">
            <a:avLst/>
          </a:prstGeom>
          <a:solidFill>
            <a:srgbClr val="002A6C"/>
          </a:solidFill>
          <a:ln w="9525">
            <a:noFill/>
            <a:miter lim="800000"/>
            <a:headEnd/>
            <a:tailEnd/>
          </a:ln>
          <a:effectLst/>
        </p:spPr>
        <p:txBody>
          <a:bodyPr wrap="none" anchor="ctr"/>
          <a:lstStyle/>
          <a:p>
            <a:pPr algn="ctr" eaLnBrk="0" hangingPunct="0"/>
            <a:endParaRPr lang="en-US">
              <a:solidFill>
                <a:srgbClr val="002A6C"/>
              </a:solidFill>
              <a:cs typeface="+mn-cs"/>
            </a:endParaRPr>
          </a:p>
        </p:txBody>
      </p:sp>
      <p:pic>
        <p:nvPicPr>
          <p:cNvPr id="16393" name="Picture 9"/>
          <p:cNvPicPr>
            <a:picLocks noChangeAspect="1" noChangeArrowheads="1"/>
          </p:cNvPicPr>
          <p:nvPr/>
        </p:nvPicPr>
        <p:blipFill>
          <a:blip r:embed="rId15" cstate="print"/>
          <a:srcRect r="63464"/>
          <a:stretch>
            <a:fillRect/>
          </a:stretch>
        </p:blipFill>
        <p:spPr bwMode="auto">
          <a:xfrm>
            <a:off x="227013" y="228600"/>
            <a:ext cx="2422525" cy="684213"/>
          </a:xfrm>
          <a:prstGeom prst="rect">
            <a:avLst/>
          </a:prstGeom>
          <a:noFill/>
          <a:ln w="9525">
            <a:noFill/>
            <a:miter lim="800000"/>
            <a:headEnd/>
            <a:tailEnd/>
          </a:ln>
        </p:spPr>
      </p:pic>
    </p:spTree>
    <p:extLst>
      <p:ext uri="{BB962C8B-B14F-4D97-AF65-F5344CB8AC3E}">
        <p14:creationId xmlns:p14="http://schemas.microsoft.com/office/powerpoint/2010/main" val="56311916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ransition/>
  <p:timing>
    <p:tnLst>
      <p:par>
        <p:cTn id="1" dur="indefinite" restart="never" nodeType="tmRoot"/>
      </p:par>
    </p:tnLst>
  </p:timing>
  <p:txStyles>
    <p:titleStyle>
      <a:lvl1pPr algn="l" rtl="0" fontAlgn="base">
        <a:spcBef>
          <a:spcPct val="0"/>
        </a:spcBef>
        <a:spcAft>
          <a:spcPct val="0"/>
        </a:spcAft>
        <a:defRPr sz="2400" b="1">
          <a:solidFill>
            <a:schemeClr val="tx2"/>
          </a:solidFill>
          <a:latin typeface="+mj-lt"/>
          <a:ea typeface="+mj-ea"/>
          <a:cs typeface="+mj-cs"/>
        </a:defRPr>
      </a:lvl1pPr>
      <a:lvl2pPr algn="l" rtl="0" fontAlgn="base">
        <a:spcBef>
          <a:spcPct val="0"/>
        </a:spcBef>
        <a:spcAft>
          <a:spcPct val="0"/>
        </a:spcAft>
        <a:defRPr sz="2400" b="1">
          <a:solidFill>
            <a:schemeClr val="tx2"/>
          </a:solidFill>
          <a:latin typeface="Arial" charset="0"/>
        </a:defRPr>
      </a:lvl2pPr>
      <a:lvl3pPr algn="l" rtl="0" fontAlgn="base">
        <a:spcBef>
          <a:spcPct val="0"/>
        </a:spcBef>
        <a:spcAft>
          <a:spcPct val="0"/>
        </a:spcAft>
        <a:defRPr sz="2400" b="1">
          <a:solidFill>
            <a:schemeClr val="tx2"/>
          </a:solidFill>
          <a:latin typeface="Arial" charset="0"/>
        </a:defRPr>
      </a:lvl3pPr>
      <a:lvl4pPr algn="l" rtl="0" fontAlgn="base">
        <a:spcBef>
          <a:spcPct val="0"/>
        </a:spcBef>
        <a:spcAft>
          <a:spcPct val="0"/>
        </a:spcAft>
        <a:defRPr sz="2400" b="1">
          <a:solidFill>
            <a:schemeClr val="tx2"/>
          </a:solidFill>
          <a:latin typeface="Arial" charset="0"/>
        </a:defRPr>
      </a:lvl4pPr>
      <a:lvl5pPr algn="l" rtl="0" fontAlgn="base">
        <a:spcBef>
          <a:spcPct val="0"/>
        </a:spcBef>
        <a:spcAft>
          <a:spcPct val="0"/>
        </a:spcAft>
        <a:defRPr sz="2400" b="1">
          <a:solidFill>
            <a:schemeClr val="tx2"/>
          </a:solidFill>
          <a:latin typeface="Arial" charset="0"/>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p:titleStyle>
    <p:bodyStyle>
      <a:lvl1pPr marL="342900" indent="-342900" algn="l" rtl="0" fontAlgn="base">
        <a:spcBef>
          <a:spcPct val="50000"/>
        </a:spcBef>
        <a:spcAft>
          <a:spcPct val="0"/>
        </a:spcAft>
        <a:buChar char="•"/>
        <a:defRPr sz="2200">
          <a:solidFill>
            <a:schemeClr val="tx1"/>
          </a:solidFill>
          <a:latin typeface="+mn-lt"/>
          <a:ea typeface="+mn-ea"/>
          <a:cs typeface="+mn-cs"/>
        </a:defRPr>
      </a:lvl1pPr>
      <a:lvl2pPr marL="742950" indent="-285750" algn="l" rtl="0" fontAlgn="base">
        <a:spcBef>
          <a:spcPct val="50000"/>
        </a:spcBef>
        <a:spcAft>
          <a:spcPct val="0"/>
        </a:spcAft>
        <a:buChar char="–"/>
        <a:defRPr sz="2200">
          <a:solidFill>
            <a:schemeClr val="tx1"/>
          </a:solidFill>
          <a:latin typeface="+mn-lt"/>
        </a:defRPr>
      </a:lvl2pPr>
      <a:lvl3pPr marL="1143000" indent="-228600" algn="l" rtl="0" fontAlgn="base">
        <a:spcBef>
          <a:spcPct val="50000"/>
        </a:spcBef>
        <a:spcAft>
          <a:spcPct val="0"/>
        </a:spcAft>
        <a:buChar char="•"/>
        <a:defRPr>
          <a:solidFill>
            <a:schemeClr val="tx1"/>
          </a:solidFill>
          <a:latin typeface="+mn-lt"/>
        </a:defRPr>
      </a:lvl3pPr>
      <a:lvl4pPr marL="1600200" indent="-228600" algn="l" rtl="0" fontAlgn="base">
        <a:spcBef>
          <a:spcPct val="50000"/>
        </a:spcBef>
        <a:spcAft>
          <a:spcPct val="0"/>
        </a:spcAft>
        <a:buChar char="–"/>
        <a:defRPr sz="1600">
          <a:solidFill>
            <a:schemeClr val="tx1"/>
          </a:solidFill>
          <a:latin typeface="+mn-lt"/>
        </a:defRPr>
      </a:lvl4pPr>
      <a:lvl5pPr marL="2057400" indent="-228600" algn="l" rtl="0" fontAlgn="base">
        <a:spcBef>
          <a:spcPct val="50000"/>
        </a:spcBef>
        <a:spcAft>
          <a:spcPct val="0"/>
        </a:spcAft>
        <a:buChar char="»"/>
        <a:defRPr sz="1600">
          <a:solidFill>
            <a:schemeClr val="tx1"/>
          </a:solidFill>
          <a:latin typeface="+mn-lt"/>
        </a:defRPr>
      </a:lvl5pPr>
      <a:lvl6pPr marL="2514600" indent="-228600" algn="l" rtl="0" fontAlgn="base">
        <a:spcBef>
          <a:spcPct val="50000"/>
        </a:spcBef>
        <a:spcAft>
          <a:spcPct val="0"/>
        </a:spcAft>
        <a:buChar char="»"/>
        <a:defRPr sz="1600">
          <a:solidFill>
            <a:schemeClr val="tx1"/>
          </a:solidFill>
          <a:latin typeface="+mn-lt"/>
        </a:defRPr>
      </a:lvl6pPr>
      <a:lvl7pPr marL="2971800" indent="-228600" algn="l" rtl="0" fontAlgn="base">
        <a:spcBef>
          <a:spcPct val="50000"/>
        </a:spcBef>
        <a:spcAft>
          <a:spcPct val="0"/>
        </a:spcAft>
        <a:buChar char="»"/>
        <a:defRPr sz="1600">
          <a:solidFill>
            <a:schemeClr val="tx1"/>
          </a:solidFill>
          <a:latin typeface="+mn-lt"/>
        </a:defRPr>
      </a:lvl7pPr>
      <a:lvl8pPr marL="3429000" indent="-228600" algn="l" rtl="0" fontAlgn="base">
        <a:spcBef>
          <a:spcPct val="50000"/>
        </a:spcBef>
        <a:spcAft>
          <a:spcPct val="0"/>
        </a:spcAft>
        <a:buChar char="»"/>
        <a:defRPr sz="1600">
          <a:solidFill>
            <a:schemeClr val="tx1"/>
          </a:solidFill>
          <a:latin typeface="+mn-lt"/>
        </a:defRPr>
      </a:lvl8pPr>
      <a:lvl9pPr marL="3886200" indent="-228600" algn="l" rtl="0" fontAlgn="base">
        <a:spcBef>
          <a:spcPct val="5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a:xfrm>
            <a:off x="400050" y="2286000"/>
            <a:ext cx="8458200" cy="4191000"/>
          </a:xfrm>
        </p:spPr>
        <p:txBody>
          <a:bodyPr/>
          <a:lstStyle/>
          <a:p>
            <a:pPr eaLnBrk="1" hangingPunct="1"/>
            <a:r>
              <a:rPr lang="en-US" sz="3200" dirty="0" smtClean="0"/>
              <a:t>Collaborating, Learning and Adapting for More Effective Development Programs</a:t>
            </a:r>
            <a:br>
              <a:rPr lang="en-US" sz="3200" dirty="0" smtClean="0"/>
            </a:br>
            <a:r>
              <a:rPr lang="en-US" sz="3200" dirty="0"/>
              <a:t/>
            </a:r>
            <a:br>
              <a:rPr lang="en-US" sz="3200" dirty="0"/>
            </a:br>
            <a:r>
              <a:rPr lang="en-US" sz="2400" dirty="0" smtClean="0"/>
              <a:t>4th FSN Network Regional Knowledge Sharing Meeting</a:t>
            </a:r>
            <a:br>
              <a:rPr lang="en-US" sz="2400" dirty="0" smtClean="0"/>
            </a:br>
            <a:r>
              <a:rPr lang="en-US" sz="2000" dirty="0" smtClean="0"/>
              <a:t/>
            </a:r>
            <a:br>
              <a:rPr lang="en-US" sz="2000" dirty="0" smtClean="0"/>
            </a:br>
            <a:r>
              <a:rPr lang="en-US" sz="2000" dirty="0" smtClean="0"/>
              <a:t>Washington DC    November </a:t>
            </a:r>
            <a:r>
              <a:rPr lang="en-US" sz="2000" dirty="0"/>
              <a:t>14, 2012</a:t>
            </a:r>
            <a:r>
              <a:rPr lang="en-US" sz="2400" dirty="0" smtClean="0"/>
              <a:t/>
            </a:r>
            <a:br>
              <a:rPr lang="en-US" sz="2400" dirty="0" smtClean="0"/>
            </a:br>
            <a:r>
              <a:rPr lang="en-US" sz="3200" dirty="0" smtClean="0"/>
              <a:t/>
            </a:r>
            <a:br>
              <a:rPr lang="en-US" sz="3200" dirty="0" smtClean="0"/>
            </a:br>
            <a:endParaRPr lang="en-US" sz="3200" b="0" i="1" dirty="0" smtClean="0"/>
          </a:p>
        </p:txBody>
      </p:sp>
      <p:sp>
        <p:nvSpPr>
          <p:cNvPr id="31747" name="Text Box 4"/>
          <p:cNvSpPr txBox="1">
            <a:spLocks noChangeArrowheads="1"/>
          </p:cNvSpPr>
          <p:nvPr/>
        </p:nvSpPr>
        <p:spPr bwMode="auto">
          <a:xfrm>
            <a:off x="381000" y="5915025"/>
            <a:ext cx="4724400" cy="307777"/>
          </a:xfrm>
          <a:prstGeom prst="rect">
            <a:avLst/>
          </a:prstGeom>
          <a:noFill/>
          <a:ln w="9525">
            <a:noFill/>
            <a:miter lim="800000"/>
            <a:headEnd/>
            <a:tailEnd/>
          </a:ln>
        </p:spPr>
        <p:txBody>
          <a:bodyPr>
            <a:spAutoFit/>
          </a:bodyPr>
          <a:lstStyle/>
          <a:p>
            <a:pPr eaLnBrk="0" hangingPunct="0"/>
            <a:r>
              <a:rPr lang="en-US" sz="1400" dirty="0" smtClean="0">
                <a:latin typeface="Arial" charset="0"/>
              </a:rPr>
              <a:t> </a:t>
            </a:r>
            <a:endParaRPr lang="en-US" sz="1400" dirty="0">
              <a:latin typeface="Arial" charset="0"/>
            </a:endParaRPr>
          </a:p>
        </p:txBody>
      </p:sp>
      <p:sp>
        <p:nvSpPr>
          <p:cNvPr id="2" name="TextBox 1"/>
          <p:cNvSpPr txBox="1"/>
          <p:nvPr/>
        </p:nvSpPr>
        <p:spPr>
          <a:xfrm>
            <a:off x="342900" y="5407193"/>
            <a:ext cx="5334000" cy="1015663"/>
          </a:xfrm>
          <a:prstGeom prst="rect">
            <a:avLst/>
          </a:prstGeom>
          <a:noFill/>
        </p:spPr>
        <p:txBody>
          <a:bodyPr wrap="square" rtlCol="0">
            <a:spAutoFit/>
          </a:bodyPr>
          <a:lstStyle/>
          <a:p>
            <a:r>
              <a:rPr lang="en-US" sz="2000" dirty="0" smtClean="0">
                <a:latin typeface="+mj-lt"/>
              </a:rPr>
              <a:t>Stacey </a:t>
            </a:r>
            <a:r>
              <a:rPr lang="en-US" sz="2000" dirty="0">
                <a:latin typeface="+mj-lt"/>
              </a:rPr>
              <a:t>Young, PhD</a:t>
            </a:r>
            <a:br>
              <a:rPr lang="en-US" sz="2000" dirty="0">
                <a:latin typeface="+mj-lt"/>
              </a:rPr>
            </a:br>
            <a:r>
              <a:rPr lang="en-US" sz="2000" dirty="0">
                <a:latin typeface="+mj-lt"/>
              </a:rPr>
              <a:t>Senior Learning Advisor</a:t>
            </a:r>
            <a:br>
              <a:rPr lang="en-US" sz="2000" dirty="0">
                <a:latin typeface="+mj-lt"/>
              </a:rPr>
            </a:br>
            <a:r>
              <a:rPr lang="en-US" sz="2000" dirty="0">
                <a:latin typeface="+mj-lt"/>
              </a:rPr>
              <a:t>Bureau for Policy, Planning &amp; </a:t>
            </a:r>
            <a:r>
              <a:rPr lang="en-US" sz="2000" dirty="0" smtClean="0">
                <a:latin typeface="+mj-lt"/>
              </a:rPr>
              <a:t>Learning</a:t>
            </a:r>
            <a:endParaRPr lang="en-US" sz="2000" i="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1219200"/>
            <a:ext cx="8382000" cy="5638800"/>
          </a:xfrm>
        </p:spPr>
      </p:pic>
      <p:sp>
        <p:nvSpPr>
          <p:cNvPr id="4" name="Rectangle 3"/>
          <p:cNvSpPr/>
          <p:nvPr/>
        </p:nvSpPr>
        <p:spPr>
          <a:xfrm>
            <a:off x="2724150" y="19050"/>
            <a:ext cx="6419850" cy="954107"/>
          </a:xfrm>
          <a:prstGeom prst="rect">
            <a:avLst/>
          </a:prstGeom>
        </p:spPr>
        <p:txBody>
          <a:bodyPr wrap="square">
            <a:spAutoFit/>
          </a:bodyPr>
          <a:lstStyle/>
          <a:p>
            <a:pPr>
              <a:buNone/>
            </a:pPr>
            <a:r>
              <a:rPr lang="en-US" b="1" dirty="0" smtClean="0">
                <a:solidFill>
                  <a:srgbClr val="002A6C"/>
                </a:solidFill>
                <a:latin typeface="+mn-lt"/>
              </a:rPr>
              <a:t>The opportunity: to do development differently</a:t>
            </a:r>
            <a:endParaRPr lang="en-US" b="1" dirty="0">
              <a:solidFill>
                <a:srgbClr val="002A6C"/>
              </a:solidFill>
              <a:latin typeface="+mn-lt"/>
            </a:endParaRPr>
          </a:p>
        </p:txBody>
      </p:sp>
    </p:spTree>
    <p:extLst>
      <p:ext uri="{BB962C8B-B14F-4D97-AF65-F5344CB8AC3E}">
        <p14:creationId xmlns:p14="http://schemas.microsoft.com/office/powerpoint/2010/main" val="803558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28600"/>
            <a:ext cx="5943600" cy="609600"/>
          </a:xfrm>
        </p:spPr>
        <p:txBody>
          <a:bodyPr/>
          <a:lstStyle/>
          <a:p>
            <a:r>
              <a:rPr lang="en-US" sz="2800" dirty="0" smtClean="0">
                <a:solidFill>
                  <a:schemeClr val="tx1"/>
                </a:solidFill>
              </a:rPr>
              <a:t>Resources</a:t>
            </a:r>
            <a:endParaRPr lang="en-US" sz="2800" dirty="0">
              <a:solidFill>
                <a:schemeClr val="tx1"/>
              </a:solidFill>
            </a:endParaRPr>
          </a:p>
        </p:txBody>
      </p:sp>
      <p:sp>
        <p:nvSpPr>
          <p:cNvPr id="3" name="Content Placeholder 2"/>
          <p:cNvSpPr>
            <a:spLocks noGrp="1"/>
          </p:cNvSpPr>
          <p:nvPr>
            <p:ph idx="1"/>
          </p:nvPr>
        </p:nvSpPr>
        <p:spPr>
          <a:xfrm>
            <a:off x="228600" y="1219200"/>
            <a:ext cx="8915400" cy="5638800"/>
          </a:xfrm>
        </p:spPr>
        <p:txBody>
          <a:bodyPr/>
          <a:lstStyle/>
          <a:p>
            <a:pPr marL="68576" lvl="1" defTabSz="822839">
              <a:lnSpc>
                <a:spcPct val="95000"/>
              </a:lnSpc>
              <a:buClr>
                <a:srgbClr val="000000"/>
              </a:buClr>
              <a:buSzPct val="100000"/>
              <a:buNone/>
              <a:defRPr/>
            </a:pPr>
            <a:r>
              <a:rPr lang="en-US" sz="2200" b="1" dirty="0" smtClean="0">
                <a:solidFill>
                  <a:srgbClr val="002060"/>
                </a:solidFill>
                <a:latin typeface="Arial" pitchFamily="34" charset="0"/>
              </a:rPr>
              <a:t>USAID Evaluation Policy</a:t>
            </a:r>
          </a:p>
          <a:p>
            <a:pPr marL="68576" lvl="1" defTabSz="822839">
              <a:lnSpc>
                <a:spcPct val="95000"/>
              </a:lnSpc>
              <a:buClr>
                <a:srgbClr val="000000"/>
              </a:buClr>
              <a:buSzPct val="100000"/>
              <a:buNone/>
              <a:defRPr/>
            </a:pPr>
            <a:r>
              <a:rPr lang="en-US" sz="2200" dirty="0">
                <a:solidFill>
                  <a:srgbClr val="0000FF"/>
                </a:solidFill>
              </a:rPr>
              <a:t>http://transition.usaid.gov/evaluation/USAIDEvaluationPolicy.pdf</a:t>
            </a:r>
            <a:endParaRPr lang="en-US" sz="2200" b="1" dirty="0" smtClean="0">
              <a:solidFill>
                <a:srgbClr val="0000FF"/>
              </a:solidFill>
              <a:latin typeface="Arial" pitchFamily="34" charset="0"/>
            </a:endParaRPr>
          </a:p>
          <a:p>
            <a:pPr marL="68576" lvl="1" defTabSz="822839">
              <a:lnSpc>
                <a:spcPct val="95000"/>
              </a:lnSpc>
              <a:buClr>
                <a:srgbClr val="000000"/>
              </a:buClr>
              <a:buSzPct val="100000"/>
              <a:buNone/>
              <a:defRPr/>
            </a:pPr>
            <a:endParaRPr lang="en-US" sz="2200" b="1" dirty="0" smtClean="0">
              <a:solidFill>
                <a:srgbClr val="002060"/>
              </a:solidFill>
              <a:latin typeface="Arial" pitchFamily="34" charset="0"/>
            </a:endParaRPr>
          </a:p>
          <a:p>
            <a:pPr marL="68576" lvl="1" defTabSz="822839">
              <a:lnSpc>
                <a:spcPct val="95000"/>
              </a:lnSpc>
              <a:buClr>
                <a:srgbClr val="000000"/>
              </a:buClr>
              <a:buSzPct val="100000"/>
              <a:buNone/>
              <a:defRPr/>
            </a:pPr>
            <a:r>
              <a:rPr lang="en-US" sz="2200" b="1" dirty="0" smtClean="0">
                <a:solidFill>
                  <a:srgbClr val="002060"/>
                </a:solidFill>
                <a:latin typeface="Arial" pitchFamily="34" charset="0"/>
              </a:rPr>
              <a:t>Program Cycle Learning Guide (draft)</a:t>
            </a:r>
          </a:p>
          <a:p>
            <a:pPr marL="68576" lvl="1" defTabSz="822839">
              <a:lnSpc>
                <a:spcPct val="95000"/>
              </a:lnSpc>
              <a:buClr>
                <a:srgbClr val="000000"/>
              </a:buClr>
              <a:buSzPct val="100000"/>
              <a:buNone/>
              <a:defRPr/>
            </a:pPr>
            <a:r>
              <a:rPr lang="en-US" sz="2200" dirty="0" smtClean="0">
                <a:solidFill>
                  <a:srgbClr val="000000"/>
                </a:solidFill>
                <a:latin typeface="Arial" pitchFamily="34" charset="0"/>
              </a:rPr>
              <a:t>Practical models, methods, examples</a:t>
            </a:r>
          </a:p>
          <a:p>
            <a:pPr marL="68576" lvl="1" defTabSz="822839">
              <a:lnSpc>
                <a:spcPct val="95000"/>
              </a:lnSpc>
              <a:buClr>
                <a:srgbClr val="000000"/>
              </a:buClr>
              <a:buSzPct val="100000"/>
              <a:buNone/>
              <a:defRPr/>
            </a:pPr>
            <a:r>
              <a:rPr lang="en-US" sz="2200" dirty="0" smtClean="0">
                <a:solidFill>
                  <a:srgbClr val="0000FF"/>
                </a:solidFill>
                <a:latin typeface="Arial" pitchFamily="34" charset="0"/>
              </a:rPr>
              <a:t>http://kdid.org/kdid-lab/library/usaid-program-cycle-learning-guide</a:t>
            </a:r>
          </a:p>
          <a:p>
            <a:pPr marL="68576" lvl="1" defTabSz="822839">
              <a:lnSpc>
                <a:spcPct val="95000"/>
              </a:lnSpc>
              <a:buClr>
                <a:srgbClr val="000000"/>
              </a:buClr>
              <a:buSzPct val="100000"/>
              <a:defRPr/>
            </a:pPr>
            <a:endParaRPr lang="en-US" sz="2200" b="1" dirty="0" smtClean="0">
              <a:solidFill>
                <a:schemeClr val="accent2"/>
              </a:solidFill>
              <a:latin typeface="Arial" pitchFamily="34" charset="0"/>
            </a:endParaRPr>
          </a:p>
          <a:p>
            <a:pPr marL="68576" lvl="1" defTabSz="822839">
              <a:lnSpc>
                <a:spcPct val="95000"/>
              </a:lnSpc>
              <a:buClr>
                <a:srgbClr val="000000"/>
              </a:buClr>
              <a:buSzPct val="100000"/>
              <a:buNone/>
              <a:defRPr/>
            </a:pPr>
            <a:r>
              <a:rPr lang="en-US" sz="2200" b="1" dirty="0" smtClean="0">
                <a:solidFill>
                  <a:srgbClr val="002060"/>
                </a:solidFill>
                <a:latin typeface="Arial" pitchFamily="34" charset="0"/>
              </a:rPr>
              <a:t>Learning Lab web site </a:t>
            </a:r>
          </a:p>
          <a:p>
            <a:pPr marL="68576" lvl="1" defTabSz="822839">
              <a:lnSpc>
                <a:spcPct val="95000"/>
              </a:lnSpc>
              <a:buClr>
                <a:srgbClr val="000000"/>
              </a:buClr>
              <a:buSzPct val="100000"/>
              <a:buNone/>
              <a:defRPr/>
            </a:pPr>
            <a:r>
              <a:rPr lang="en-US" sz="2200" dirty="0" smtClean="0">
                <a:solidFill>
                  <a:srgbClr val="000000"/>
                </a:solidFill>
                <a:latin typeface="Arial" pitchFamily="34" charset="0"/>
              </a:rPr>
              <a:t>Resources/forums on collaborating, learning and adapting </a:t>
            </a:r>
          </a:p>
          <a:p>
            <a:pPr marL="68576" lvl="1" defTabSz="822839">
              <a:lnSpc>
                <a:spcPct val="95000"/>
              </a:lnSpc>
              <a:buClr>
                <a:srgbClr val="000000"/>
              </a:buClr>
              <a:buSzPct val="100000"/>
              <a:buNone/>
              <a:defRPr/>
            </a:pPr>
            <a:r>
              <a:rPr lang="en-US" sz="2200" dirty="0" smtClean="0">
                <a:solidFill>
                  <a:srgbClr val="0000FF"/>
                </a:solidFill>
                <a:latin typeface="Arial" pitchFamily="34" charset="0"/>
              </a:rPr>
              <a:t>http://kdid.org/kdid-lab/library</a:t>
            </a:r>
          </a:p>
          <a:p>
            <a:endParaRPr lang="en-US" sz="2200" dirty="0" smtClean="0"/>
          </a:p>
          <a:p>
            <a:pPr>
              <a:buNone/>
            </a:pPr>
            <a:r>
              <a:rPr lang="en-US" sz="2200" b="1" dirty="0" smtClean="0">
                <a:solidFill>
                  <a:srgbClr val="002060"/>
                </a:solidFill>
              </a:rPr>
              <a:t>KM Impact Challenge</a:t>
            </a:r>
          </a:p>
          <a:p>
            <a:pPr>
              <a:buNone/>
            </a:pPr>
            <a:r>
              <a:rPr lang="en-US" sz="2200" dirty="0" smtClean="0"/>
              <a:t>M&amp;E methods for learning in international development</a:t>
            </a:r>
          </a:p>
          <a:p>
            <a:pPr>
              <a:buNone/>
            </a:pPr>
            <a:r>
              <a:rPr lang="en-US" sz="2200" dirty="0" smtClean="0">
                <a:solidFill>
                  <a:srgbClr val="0000FF"/>
                </a:solidFill>
              </a:rPr>
              <a:t>http://kdid.org/kmic</a:t>
            </a:r>
            <a:endParaRPr lang="en-US" sz="2200"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019800" cy="609600"/>
          </a:xfrm>
        </p:spPr>
        <p:txBody>
          <a:bodyPr/>
          <a:lstStyle/>
          <a:p>
            <a:r>
              <a:rPr lang="en-US" dirty="0" smtClean="0"/>
              <a:t>What goes wrong in development?</a:t>
            </a:r>
            <a:endParaRPr lang="en-US" dirty="0"/>
          </a:p>
        </p:txBody>
      </p:sp>
      <p:sp>
        <p:nvSpPr>
          <p:cNvPr id="3" name="Content Placeholder 2"/>
          <p:cNvSpPr>
            <a:spLocks noGrp="1"/>
          </p:cNvSpPr>
          <p:nvPr>
            <p:ph idx="1"/>
          </p:nvPr>
        </p:nvSpPr>
        <p:spPr>
          <a:xfrm>
            <a:off x="685800" y="2209800"/>
            <a:ext cx="7772400" cy="4267200"/>
          </a:xfrm>
        </p:spPr>
        <p:txBody>
          <a:bodyPr/>
          <a:lstStyle/>
          <a:p>
            <a:pPr>
              <a:buNone/>
            </a:pPr>
            <a:r>
              <a:rPr lang="en-US" dirty="0" smtClean="0"/>
              <a:t> </a:t>
            </a:r>
          </a:p>
        </p:txBody>
      </p:sp>
      <p:pic>
        <p:nvPicPr>
          <p:cNvPr id="1026" name="Picture 2" descr="https://encrypted-tbn1.gstatic.com/images?q=tbn:ANd9GcS0msYDZLt-fgnUCYqBtQjpaTjzeBGsVwE4kRFEcr2nbmNrHMHD7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0344" y="1981200"/>
            <a:ext cx="2154656" cy="3945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009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324600" cy="609600"/>
          </a:xfrm>
        </p:spPr>
        <p:txBody>
          <a:bodyPr/>
          <a:lstStyle/>
          <a:p>
            <a:r>
              <a:rPr lang="en-US" sz="2800" dirty="0" smtClean="0"/>
              <a:t>What goes wrong in development?</a:t>
            </a:r>
            <a:endParaRPr lang="en-US" sz="2800" dirty="0"/>
          </a:p>
        </p:txBody>
      </p:sp>
      <p:sp>
        <p:nvSpPr>
          <p:cNvPr id="3" name="Content Placeholder 2"/>
          <p:cNvSpPr>
            <a:spLocks noGrp="1"/>
          </p:cNvSpPr>
          <p:nvPr>
            <p:ph idx="1"/>
          </p:nvPr>
        </p:nvSpPr>
        <p:spPr>
          <a:xfrm>
            <a:off x="685800" y="1600200"/>
            <a:ext cx="8153400" cy="4876800"/>
          </a:xfrm>
        </p:spPr>
        <p:txBody>
          <a:bodyPr/>
          <a:lstStyle/>
          <a:p>
            <a:r>
              <a:rPr lang="en-US" sz="2800" dirty="0" smtClean="0"/>
              <a:t>Lack of coordination and lost synergy</a:t>
            </a:r>
          </a:p>
          <a:p>
            <a:r>
              <a:rPr lang="en-US" sz="2800" dirty="0" smtClean="0"/>
              <a:t>Duplication of efforts</a:t>
            </a:r>
          </a:p>
          <a:p>
            <a:r>
              <a:rPr lang="en-US" sz="2800" dirty="0" smtClean="0"/>
              <a:t>Weak evidence base</a:t>
            </a:r>
          </a:p>
          <a:p>
            <a:r>
              <a:rPr lang="en-US" sz="2800" dirty="0" smtClean="0"/>
              <a:t>Outdated practice</a:t>
            </a:r>
          </a:p>
          <a:p>
            <a:r>
              <a:rPr lang="en-US" sz="2800" dirty="0" smtClean="0"/>
              <a:t>Poor fit with context</a:t>
            </a:r>
          </a:p>
          <a:p>
            <a:r>
              <a:rPr lang="en-US" sz="2800" dirty="0" smtClean="0"/>
              <a:t>Static plans &amp; implementation</a:t>
            </a:r>
          </a:p>
          <a:p>
            <a:r>
              <a:rPr lang="en-US" sz="2800" dirty="0" smtClean="0"/>
              <a:t>Fixation on targets</a:t>
            </a:r>
          </a:p>
          <a:p>
            <a:r>
              <a:rPr lang="en-US" sz="2800" dirty="0" smtClean="0"/>
              <a:t>Implementation modes assume passive “beneficiaries”</a:t>
            </a:r>
          </a:p>
        </p:txBody>
      </p:sp>
      <p:pic>
        <p:nvPicPr>
          <p:cNvPr id="5" name="Picture 4"/>
          <p:cNvPicPr>
            <a:picLocks noChangeAspect="1"/>
          </p:cNvPicPr>
          <p:nvPr/>
        </p:nvPicPr>
        <p:blipFill>
          <a:blip r:embed="rId3"/>
          <a:stretch>
            <a:fillRect/>
          </a:stretch>
        </p:blipFill>
        <p:spPr>
          <a:xfrm>
            <a:off x="6660232" y="2564904"/>
            <a:ext cx="1308100" cy="1333500"/>
          </a:xfrm>
          <a:prstGeom prst="rect">
            <a:avLst/>
          </a:prstGeom>
        </p:spPr>
      </p:pic>
    </p:spTree>
    <p:extLst>
      <p:ext uri="{BB962C8B-B14F-4D97-AF65-F5344CB8AC3E}">
        <p14:creationId xmlns:p14="http://schemas.microsoft.com/office/powerpoint/2010/main" val="774197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915400" cy="5029200"/>
          </a:xfrm>
        </p:spPr>
        <p:txBody>
          <a:bodyPr/>
          <a:lstStyle/>
          <a:p>
            <a:r>
              <a:rPr lang="en-US" sz="2800" dirty="0" smtClean="0"/>
              <a:t>Evaluation policy</a:t>
            </a:r>
          </a:p>
          <a:p>
            <a:endParaRPr lang="en-US" sz="2800" dirty="0" smtClean="0"/>
          </a:p>
          <a:p>
            <a:r>
              <a:rPr lang="en-US" sz="2800" dirty="0"/>
              <a:t>Program Cycle reforms to restore analytic rigor and to recast approach as inherently </a:t>
            </a:r>
            <a:r>
              <a:rPr lang="en-US" sz="2800" u="sng" dirty="0" smtClean="0"/>
              <a:t>adaptive</a:t>
            </a:r>
          </a:p>
          <a:p>
            <a:pPr marL="0" indent="0">
              <a:buNone/>
            </a:pPr>
            <a:endParaRPr lang="en-US" sz="2800" u="sng" dirty="0"/>
          </a:p>
          <a:p>
            <a:r>
              <a:rPr lang="en-US" sz="2800" dirty="0" smtClean="0"/>
              <a:t>Collaborating, Learning &amp; Adapting (CLA) emphasis among growing number of missions</a:t>
            </a:r>
          </a:p>
          <a:p>
            <a:endParaRPr lang="en-US" sz="2800" dirty="0" smtClean="0">
              <a:solidFill>
                <a:srgbClr val="002A6C"/>
              </a:solidFill>
            </a:endParaRPr>
          </a:p>
          <a:p>
            <a:pPr marL="0" indent="0">
              <a:buNone/>
            </a:pPr>
            <a:endParaRPr lang="en-US" sz="2800" dirty="0" smtClean="0">
              <a:solidFill>
                <a:srgbClr val="002A6C"/>
              </a:solidFill>
            </a:endParaRPr>
          </a:p>
        </p:txBody>
      </p:sp>
      <p:sp>
        <p:nvSpPr>
          <p:cNvPr id="4" name="Rectangle 3"/>
          <p:cNvSpPr/>
          <p:nvPr/>
        </p:nvSpPr>
        <p:spPr>
          <a:xfrm>
            <a:off x="2667000" y="314980"/>
            <a:ext cx="6248400" cy="523220"/>
          </a:xfrm>
          <a:prstGeom prst="rect">
            <a:avLst/>
          </a:prstGeom>
        </p:spPr>
        <p:txBody>
          <a:bodyPr wrap="square">
            <a:spAutoFit/>
          </a:bodyPr>
          <a:lstStyle/>
          <a:p>
            <a:pPr>
              <a:buNone/>
            </a:pPr>
            <a:r>
              <a:rPr lang="en-US" b="1" dirty="0" smtClean="0">
                <a:latin typeface="+mn-lt"/>
              </a:rPr>
              <a:t>What is USAID doing about it?</a:t>
            </a:r>
            <a:endParaRPr lang="en-US" b="1" dirty="0">
              <a:latin typeface="+mn-lt"/>
            </a:endParaRPr>
          </a:p>
        </p:txBody>
      </p:sp>
    </p:spTree>
    <p:extLst>
      <p:ext uri="{BB962C8B-B14F-4D97-AF65-F5344CB8AC3E}">
        <p14:creationId xmlns:p14="http://schemas.microsoft.com/office/powerpoint/2010/main" val="3469424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28600"/>
            <a:ext cx="6096000" cy="609600"/>
          </a:xfrm>
        </p:spPr>
        <p:txBody>
          <a:bodyPr/>
          <a:lstStyle/>
          <a:p>
            <a:r>
              <a:rPr lang="en-US" sz="2800" dirty="0" smtClean="0"/>
              <a:t>CLA in Strategic Planning</a:t>
            </a:r>
            <a:endParaRPr lang="en-US" sz="2800" dirty="0"/>
          </a:p>
        </p:txBody>
      </p:sp>
      <p:sp>
        <p:nvSpPr>
          <p:cNvPr id="3" name="Content Placeholder 2"/>
          <p:cNvSpPr>
            <a:spLocks noGrp="1"/>
          </p:cNvSpPr>
          <p:nvPr>
            <p:ph idx="1"/>
          </p:nvPr>
        </p:nvSpPr>
        <p:spPr>
          <a:xfrm>
            <a:off x="685800" y="1447800"/>
            <a:ext cx="7772400" cy="5029200"/>
          </a:xfrm>
        </p:spPr>
        <p:txBody>
          <a:bodyPr/>
          <a:lstStyle/>
          <a:p>
            <a:pPr marL="68571" lvl="1" indent="0" defTabSz="822767" eaLnBrk="1" hangingPunct="1">
              <a:lnSpc>
                <a:spcPct val="95000"/>
              </a:lnSpc>
              <a:spcBef>
                <a:spcPct val="0"/>
              </a:spcBef>
              <a:buClr>
                <a:srgbClr val="000000"/>
              </a:buClr>
              <a:buSzPct val="100000"/>
              <a:buNone/>
              <a:defRPr/>
            </a:pPr>
            <a:r>
              <a:rPr lang="en-US" sz="2400" dirty="0">
                <a:solidFill>
                  <a:srgbClr val="000000"/>
                </a:solidFill>
                <a:latin typeface="+mj-lt"/>
              </a:rPr>
              <a:t>Fill gaps in evidence base</a:t>
            </a:r>
          </a:p>
          <a:p>
            <a:pPr marL="525735" lvl="1" indent="-457164" defTabSz="822767" eaLnBrk="1" hangingPunct="1">
              <a:lnSpc>
                <a:spcPct val="95000"/>
              </a:lnSpc>
              <a:spcBef>
                <a:spcPct val="0"/>
              </a:spcBef>
              <a:buClr>
                <a:srgbClr val="000000"/>
              </a:buClr>
              <a:buSzPct val="100000"/>
              <a:buFont typeface="+mj-lt"/>
              <a:buAutoNum type="arabicPeriod"/>
              <a:defRPr/>
            </a:pPr>
            <a:endParaRPr lang="en-US" sz="2400" dirty="0">
              <a:solidFill>
                <a:srgbClr val="000000"/>
              </a:solidFill>
              <a:latin typeface="+mj-lt"/>
            </a:endParaRPr>
          </a:p>
          <a:p>
            <a:pPr marL="68571" lvl="1" indent="0" defTabSz="822767" eaLnBrk="1" hangingPunct="1">
              <a:lnSpc>
                <a:spcPct val="95000"/>
              </a:lnSpc>
              <a:spcBef>
                <a:spcPct val="0"/>
              </a:spcBef>
              <a:buClr>
                <a:srgbClr val="000000"/>
              </a:buClr>
              <a:buSzPct val="100000"/>
              <a:buNone/>
              <a:defRPr/>
            </a:pPr>
            <a:r>
              <a:rPr lang="en-US" sz="2400" dirty="0">
                <a:solidFill>
                  <a:srgbClr val="000000"/>
                </a:solidFill>
                <a:latin typeface="+mj-lt"/>
              </a:rPr>
              <a:t>Ground strategy in context</a:t>
            </a:r>
          </a:p>
          <a:p>
            <a:pPr marL="811580" lvl="2" indent="-342900" defTabSz="822767" eaLnBrk="1" hangingPunct="1">
              <a:lnSpc>
                <a:spcPct val="95000"/>
              </a:lnSpc>
              <a:spcBef>
                <a:spcPct val="0"/>
              </a:spcBef>
              <a:buClr>
                <a:srgbClr val="000000"/>
              </a:buClr>
              <a:buSzPct val="100000"/>
              <a:defRPr/>
            </a:pPr>
            <a:r>
              <a:rPr lang="en-US" sz="2400" dirty="0" smtClean="0">
                <a:solidFill>
                  <a:srgbClr val="000000"/>
                </a:solidFill>
                <a:latin typeface="+mj-lt"/>
              </a:rPr>
              <a:t>game-changers </a:t>
            </a:r>
          </a:p>
          <a:p>
            <a:pPr marL="811580" lvl="2" indent="-342900" defTabSz="822767" eaLnBrk="1" hangingPunct="1">
              <a:lnSpc>
                <a:spcPct val="95000"/>
              </a:lnSpc>
              <a:spcBef>
                <a:spcPct val="0"/>
              </a:spcBef>
              <a:buClr>
                <a:srgbClr val="000000"/>
              </a:buClr>
              <a:buSzPct val="100000"/>
              <a:defRPr/>
            </a:pPr>
            <a:r>
              <a:rPr lang="en-US" sz="2400" dirty="0" smtClean="0">
                <a:solidFill>
                  <a:srgbClr val="000000"/>
                </a:solidFill>
                <a:latin typeface="+mj-lt"/>
              </a:rPr>
              <a:t>Advisory partners</a:t>
            </a:r>
            <a:endParaRPr lang="en-US" sz="2400" dirty="0">
              <a:solidFill>
                <a:srgbClr val="000000"/>
              </a:solidFill>
              <a:latin typeface="+mj-lt"/>
            </a:endParaRPr>
          </a:p>
          <a:p>
            <a:pPr marL="525735" lvl="1" indent="-457164" defTabSz="822767" eaLnBrk="1" hangingPunct="1">
              <a:lnSpc>
                <a:spcPct val="95000"/>
              </a:lnSpc>
              <a:spcBef>
                <a:spcPct val="0"/>
              </a:spcBef>
              <a:buClr>
                <a:srgbClr val="000000"/>
              </a:buClr>
              <a:buSzPct val="100000"/>
              <a:buFont typeface="+mj-lt"/>
              <a:buAutoNum type="arabicPeriod"/>
              <a:defRPr/>
            </a:pPr>
            <a:endParaRPr lang="en-US" sz="2400" dirty="0">
              <a:solidFill>
                <a:srgbClr val="000000"/>
              </a:solidFill>
              <a:latin typeface="+mj-lt"/>
            </a:endParaRPr>
          </a:p>
          <a:p>
            <a:pPr marL="68571" lvl="1" indent="0" defTabSz="822767" eaLnBrk="1" hangingPunct="1">
              <a:lnSpc>
                <a:spcPct val="95000"/>
              </a:lnSpc>
              <a:spcBef>
                <a:spcPct val="0"/>
              </a:spcBef>
              <a:buClr>
                <a:srgbClr val="000000"/>
              </a:buClr>
              <a:buSzPct val="100000"/>
              <a:buNone/>
              <a:defRPr/>
            </a:pPr>
            <a:r>
              <a:rPr lang="en-US" sz="2400" dirty="0">
                <a:solidFill>
                  <a:srgbClr val="000000"/>
                </a:solidFill>
                <a:latin typeface="+mj-lt"/>
              </a:rPr>
              <a:t>Build on experience</a:t>
            </a:r>
          </a:p>
          <a:p>
            <a:pPr marL="811580" lvl="2" indent="-342900" defTabSz="822767" eaLnBrk="1" hangingPunct="1">
              <a:lnSpc>
                <a:spcPct val="95000"/>
              </a:lnSpc>
              <a:spcBef>
                <a:spcPct val="0"/>
              </a:spcBef>
              <a:buClr>
                <a:srgbClr val="000000"/>
              </a:buClr>
              <a:buSzPct val="100000"/>
              <a:defRPr/>
            </a:pPr>
            <a:r>
              <a:rPr lang="en-US" sz="2400" dirty="0" smtClean="0">
                <a:solidFill>
                  <a:srgbClr val="000000"/>
                </a:solidFill>
                <a:latin typeface="+mj-lt"/>
              </a:rPr>
              <a:t>candid conversations</a:t>
            </a:r>
          </a:p>
          <a:p>
            <a:pPr marL="811580" lvl="2" indent="-342900" defTabSz="822767" eaLnBrk="1" hangingPunct="1">
              <a:lnSpc>
                <a:spcPct val="95000"/>
              </a:lnSpc>
              <a:spcBef>
                <a:spcPct val="0"/>
              </a:spcBef>
              <a:buClr>
                <a:srgbClr val="000000"/>
              </a:buClr>
              <a:buSzPct val="100000"/>
              <a:defRPr/>
            </a:pPr>
            <a:r>
              <a:rPr lang="en-US" sz="2400" dirty="0" smtClean="0">
                <a:solidFill>
                  <a:srgbClr val="000000"/>
                </a:solidFill>
                <a:latin typeface="+mj-lt"/>
              </a:rPr>
              <a:t>positive </a:t>
            </a:r>
            <a:r>
              <a:rPr lang="en-US" sz="2400" dirty="0">
                <a:solidFill>
                  <a:srgbClr val="000000"/>
                </a:solidFill>
                <a:latin typeface="+mj-lt"/>
              </a:rPr>
              <a:t>deviance</a:t>
            </a:r>
          </a:p>
          <a:p>
            <a:pPr marL="68576" lvl="1" indent="0" defTabSz="822767" eaLnBrk="1" hangingPunct="1">
              <a:lnSpc>
                <a:spcPct val="95000"/>
              </a:lnSpc>
              <a:spcBef>
                <a:spcPct val="0"/>
              </a:spcBef>
              <a:buClr>
                <a:srgbClr val="000000"/>
              </a:buClr>
              <a:buSzPct val="100000"/>
              <a:defRPr/>
            </a:pPr>
            <a:endParaRPr lang="en-US" sz="2400" dirty="0" smtClean="0">
              <a:solidFill>
                <a:srgbClr val="000000"/>
              </a:solidFill>
              <a:latin typeface="+mj-lt"/>
            </a:endParaRPr>
          </a:p>
          <a:p>
            <a:pPr marL="68576" lvl="1" indent="0" defTabSz="822767" eaLnBrk="1" hangingPunct="1">
              <a:lnSpc>
                <a:spcPct val="95000"/>
              </a:lnSpc>
              <a:spcBef>
                <a:spcPct val="0"/>
              </a:spcBef>
              <a:buClr>
                <a:srgbClr val="000000"/>
              </a:buClr>
              <a:buSzPct val="100000"/>
              <a:buNone/>
              <a:defRPr/>
            </a:pPr>
            <a:r>
              <a:rPr lang="en-US" sz="2400" dirty="0" smtClean="0">
                <a:solidFill>
                  <a:srgbClr val="000000"/>
                </a:solidFill>
                <a:latin typeface="+mj-lt"/>
              </a:rPr>
              <a:t>Resources, staff and incentives for collaborating, learning and adapting</a:t>
            </a:r>
          </a:p>
          <a:p>
            <a:pPr marL="68576" lvl="1" indent="0" defTabSz="822767" eaLnBrk="1" hangingPunct="1">
              <a:lnSpc>
                <a:spcPct val="95000"/>
              </a:lnSpc>
              <a:spcBef>
                <a:spcPct val="0"/>
              </a:spcBef>
              <a:buClr>
                <a:srgbClr val="000000"/>
              </a:buClr>
              <a:buSzPct val="100000"/>
              <a:buNone/>
              <a:defRPr/>
            </a:pPr>
            <a:endParaRPr lang="en-US" sz="2400" dirty="0">
              <a:solidFill>
                <a:srgbClr val="000000"/>
              </a:solidFill>
              <a:latin typeface="+mj-lt"/>
            </a:endParaRPr>
          </a:p>
          <a:p>
            <a:endParaRPr lang="en-US" dirty="0">
              <a:latin typeface="+mj-lt"/>
            </a:endParaRPr>
          </a:p>
        </p:txBody>
      </p:sp>
      <p:pic>
        <p:nvPicPr>
          <p:cNvPr id="4" name="Picture 3"/>
          <p:cNvPicPr>
            <a:picLocks noChangeAspect="1"/>
          </p:cNvPicPr>
          <p:nvPr/>
        </p:nvPicPr>
        <p:blipFill>
          <a:blip r:embed="rId3" cstate="print"/>
          <a:stretch>
            <a:fillRect/>
          </a:stretch>
        </p:blipFill>
        <p:spPr>
          <a:xfrm>
            <a:off x="5772150" y="1981200"/>
            <a:ext cx="2070100" cy="2159000"/>
          </a:xfrm>
          <a:prstGeom prst="rect">
            <a:avLst/>
          </a:prstGeom>
        </p:spPr>
      </p:pic>
    </p:spTree>
    <p:extLst>
      <p:ext uri="{BB962C8B-B14F-4D97-AF65-F5344CB8AC3E}">
        <p14:creationId xmlns:p14="http://schemas.microsoft.com/office/powerpoint/2010/main" val="3087317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304800"/>
            <a:ext cx="6324600" cy="609600"/>
          </a:xfrm>
        </p:spPr>
        <p:txBody>
          <a:bodyPr/>
          <a:lstStyle/>
          <a:p>
            <a:r>
              <a:rPr lang="en-US" sz="2800" dirty="0" smtClean="0"/>
              <a:t>CLA in Project Design</a:t>
            </a:r>
            <a:endParaRPr lang="en-US" sz="2800" dirty="0"/>
          </a:p>
        </p:txBody>
      </p:sp>
      <p:sp>
        <p:nvSpPr>
          <p:cNvPr id="3" name="Content Placeholder 2"/>
          <p:cNvSpPr>
            <a:spLocks noGrp="1"/>
          </p:cNvSpPr>
          <p:nvPr>
            <p:ph idx="1"/>
          </p:nvPr>
        </p:nvSpPr>
        <p:spPr>
          <a:xfrm>
            <a:off x="685800" y="1524000"/>
            <a:ext cx="7772400" cy="4953000"/>
          </a:xfrm>
        </p:spPr>
        <p:txBody>
          <a:bodyPr/>
          <a:lstStyle/>
          <a:p>
            <a:r>
              <a:rPr lang="en-US" dirty="0" smtClean="0"/>
              <a:t>Design project within broader context</a:t>
            </a:r>
          </a:p>
          <a:p>
            <a:r>
              <a:rPr lang="en-US" dirty="0" smtClean="0"/>
              <a:t>Program influence as well as dollars</a:t>
            </a:r>
          </a:p>
          <a:p>
            <a:r>
              <a:rPr lang="en-US" dirty="0" smtClean="0"/>
              <a:t>Choose flexible mechanisms</a:t>
            </a:r>
          </a:p>
          <a:p>
            <a:r>
              <a:rPr lang="en-US" dirty="0" smtClean="0"/>
              <a:t>Define deliverables to promote collaborating, learning and adapting</a:t>
            </a:r>
          </a:p>
          <a:p>
            <a:r>
              <a:rPr lang="en-US" dirty="0" smtClean="0"/>
              <a:t>New project construct requires IP coordination and collaborative learning</a:t>
            </a:r>
          </a:p>
          <a:p>
            <a:r>
              <a:rPr lang="en-US" dirty="0" smtClean="0"/>
              <a:t>Ways to support it (embedded, standalone)</a:t>
            </a:r>
          </a:p>
          <a:p>
            <a:r>
              <a:rPr lang="en-US" dirty="0" smtClean="0"/>
              <a:t>Catalyze learning for local development actors</a:t>
            </a:r>
          </a:p>
        </p:txBody>
      </p:sp>
    </p:spTree>
    <p:extLst>
      <p:ext uri="{BB962C8B-B14F-4D97-AF65-F5344CB8AC3E}">
        <p14:creationId xmlns:p14="http://schemas.microsoft.com/office/powerpoint/2010/main" val="1358725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28600"/>
            <a:ext cx="6248400" cy="609600"/>
          </a:xfrm>
        </p:spPr>
        <p:txBody>
          <a:bodyPr/>
          <a:lstStyle/>
          <a:p>
            <a:r>
              <a:rPr lang="en-US" sz="2800" dirty="0" smtClean="0"/>
              <a:t>CLA During implementation</a:t>
            </a:r>
            <a:endParaRPr lang="en-US" sz="2800" dirty="0"/>
          </a:p>
        </p:txBody>
      </p:sp>
      <p:sp>
        <p:nvSpPr>
          <p:cNvPr id="3" name="Content Placeholder 2"/>
          <p:cNvSpPr>
            <a:spLocks noGrp="1"/>
          </p:cNvSpPr>
          <p:nvPr>
            <p:ph idx="1"/>
          </p:nvPr>
        </p:nvSpPr>
        <p:spPr>
          <a:xfrm>
            <a:off x="381000" y="1371600"/>
            <a:ext cx="8534400" cy="5486400"/>
          </a:xfrm>
        </p:spPr>
        <p:txBody>
          <a:bodyPr/>
          <a:lstStyle/>
          <a:p>
            <a:r>
              <a:rPr lang="en-US" dirty="0" smtClean="0"/>
              <a:t>Plan periodic research/synthesis/review to strengthen and update analytics</a:t>
            </a:r>
          </a:p>
          <a:p>
            <a:pPr>
              <a:spcBef>
                <a:spcPts val="0"/>
              </a:spcBef>
            </a:pPr>
            <a:endParaRPr lang="en-US" dirty="0" smtClean="0"/>
          </a:p>
          <a:p>
            <a:pPr>
              <a:spcBef>
                <a:spcPts val="0"/>
              </a:spcBef>
            </a:pPr>
            <a:r>
              <a:rPr lang="en-US" dirty="0" smtClean="0"/>
              <a:t>Build learning focus into partners’ meetings</a:t>
            </a:r>
          </a:p>
          <a:p>
            <a:pPr marL="0" indent="0">
              <a:spcBef>
                <a:spcPts val="0"/>
              </a:spcBef>
              <a:buNone/>
            </a:pPr>
            <a:r>
              <a:rPr lang="en-US" dirty="0"/>
              <a:t> </a:t>
            </a:r>
            <a:r>
              <a:rPr lang="en-US" dirty="0" smtClean="0"/>
              <a:t>   and portfolio reviews</a:t>
            </a:r>
          </a:p>
          <a:p>
            <a:endParaRPr lang="en-US" dirty="0" smtClean="0"/>
          </a:p>
          <a:p>
            <a:r>
              <a:rPr lang="en-US" dirty="0" smtClean="0"/>
              <a:t>Capture learning from departing staff</a:t>
            </a:r>
          </a:p>
          <a:p>
            <a:pPr>
              <a:buNone/>
            </a:pPr>
            <a:endParaRPr lang="en-US" dirty="0" smtClean="0"/>
          </a:p>
          <a:p>
            <a:pPr>
              <a:spcBef>
                <a:spcPts val="0"/>
              </a:spcBef>
            </a:pPr>
            <a:r>
              <a:rPr lang="en-US" dirty="0" smtClean="0"/>
              <a:t>Institute informal, cross-</a:t>
            </a:r>
            <a:r>
              <a:rPr lang="en-US" dirty="0" err="1" smtClean="0"/>
              <a:t>sectoral</a:t>
            </a:r>
            <a:r>
              <a:rPr lang="en-US" dirty="0" smtClean="0"/>
              <a:t> </a:t>
            </a:r>
          </a:p>
          <a:p>
            <a:pPr marL="0" indent="-365760">
              <a:spcBef>
                <a:spcPts val="0"/>
              </a:spcBef>
              <a:buNone/>
            </a:pPr>
            <a:r>
              <a:rPr lang="en-US" dirty="0"/>
              <a:t> </a:t>
            </a:r>
            <a:r>
              <a:rPr lang="en-US" dirty="0" smtClean="0"/>
              <a:t>   discussion forums on game changers</a:t>
            </a:r>
          </a:p>
          <a:p>
            <a:pPr marL="0" indent="-365760">
              <a:spcBef>
                <a:spcPts val="0"/>
              </a:spcBef>
              <a:buNone/>
            </a:pPr>
            <a:endParaRPr lang="en-US" dirty="0" smtClean="0"/>
          </a:p>
          <a:p>
            <a:r>
              <a:rPr lang="en-US" dirty="0" smtClean="0"/>
              <a:t>Fund IPs to capture and share learning (their own and others’)</a:t>
            </a:r>
          </a:p>
          <a:p>
            <a:pPr>
              <a:buNone/>
            </a:pPr>
            <a:endParaRPr lang="en-US" dirty="0" smtClean="0"/>
          </a:p>
          <a:p>
            <a:pPr>
              <a:buNone/>
            </a:pPr>
            <a:endParaRPr lang="en-US" dirty="0" smtClean="0"/>
          </a:p>
          <a:p>
            <a:pPr>
              <a:buNone/>
            </a:pPr>
            <a:endParaRPr lang="en-US" dirty="0" smtClean="0"/>
          </a:p>
          <a:p>
            <a:endParaRPr lang="en-US" dirty="0"/>
          </a:p>
        </p:txBody>
      </p:sp>
      <p:pic>
        <p:nvPicPr>
          <p:cNvPr id="4" name="Picture 3"/>
          <p:cNvPicPr>
            <a:picLocks noChangeAspect="1"/>
          </p:cNvPicPr>
          <p:nvPr/>
        </p:nvPicPr>
        <p:blipFill>
          <a:blip r:embed="rId3" cstate="print"/>
          <a:stretch>
            <a:fillRect/>
          </a:stretch>
        </p:blipFill>
        <p:spPr>
          <a:xfrm>
            <a:off x="6705600" y="2362200"/>
            <a:ext cx="2159000" cy="2146300"/>
          </a:xfrm>
          <a:prstGeom prst="rect">
            <a:avLst/>
          </a:prstGeom>
        </p:spPr>
      </p:pic>
    </p:spTree>
    <p:extLst>
      <p:ext uri="{BB962C8B-B14F-4D97-AF65-F5344CB8AC3E}">
        <p14:creationId xmlns:p14="http://schemas.microsoft.com/office/powerpoint/2010/main" val="389782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991600" cy="4876800"/>
          </a:xfrm>
        </p:spPr>
        <p:txBody>
          <a:bodyPr/>
          <a:lstStyle/>
          <a:p>
            <a:pPr marL="0" indent="0">
              <a:buNone/>
            </a:pPr>
            <a:r>
              <a:rPr lang="en-US" sz="2800" dirty="0" smtClean="0"/>
              <a:t>We need you to show us how</a:t>
            </a:r>
          </a:p>
          <a:p>
            <a:pPr marL="0" indent="0">
              <a:buNone/>
            </a:pPr>
            <a:endParaRPr lang="en-US" sz="2800" dirty="0" smtClean="0"/>
          </a:p>
          <a:p>
            <a:r>
              <a:rPr lang="en-US" sz="2800" dirty="0" smtClean="0"/>
              <a:t>What are you already doing?</a:t>
            </a:r>
          </a:p>
          <a:p>
            <a:pPr lvl="1"/>
            <a:r>
              <a:rPr lang="en-US" sz="2400" dirty="0" smtClean="0"/>
              <a:t>To coordinate and collaborate</a:t>
            </a:r>
          </a:p>
          <a:p>
            <a:pPr lvl="1"/>
            <a:r>
              <a:rPr lang="en-US" sz="2400" dirty="0" smtClean="0"/>
              <a:t>To learn continuously and catalyze learning for others</a:t>
            </a:r>
          </a:p>
          <a:p>
            <a:pPr lvl="1"/>
            <a:r>
              <a:rPr lang="en-US" sz="2400" dirty="0" smtClean="0"/>
              <a:t>To adapt quickly for greater effectiveness </a:t>
            </a:r>
          </a:p>
          <a:p>
            <a:pPr marL="0" indent="0">
              <a:buNone/>
            </a:pPr>
            <a:endParaRPr lang="en-US" sz="2800" dirty="0" smtClean="0"/>
          </a:p>
          <a:p>
            <a:r>
              <a:rPr lang="en-US" sz="2800" dirty="0" smtClean="0"/>
              <a:t>What are your biggest challenges in this area? How can USAID lead, facilitate, or get out of the way?</a:t>
            </a:r>
          </a:p>
        </p:txBody>
      </p:sp>
      <p:sp>
        <p:nvSpPr>
          <p:cNvPr id="4" name="Rectangle 3"/>
          <p:cNvSpPr/>
          <p:nvPr/>
        </p:nvSpPr>
        <p:spPr>
          <a:xfrm>
            <a:off x="2667000" y="314980"/>
            <a:ext cx="6477000" cy="523220"/>
          </a:xfrm>
          <a:prstGeom prst="rect">
            <a:avLst/>
          </a:prstGeom>
        </p:spPr>
        <p:txBody>
          <a:bodyPr wrap="square">
            <a:spAutoFit/>
          </a:bodyPr>
          <a:lstStyle/>
          <a:p>
            <a:pPr>
              <a:buNone/>
            </a:pPr>
            <a:r>
              <a:rPr lang="en-US" b="1" dirty="0" smtClean="0">
                <a:latin typeface="+mn-lt"/>
              </a:rPr>
              <a:t>Implications for Partners</a:t>
            </a:r>
            <a:endParaRPr lang="en-US" b="1" dirty="0">
              <a:latin typeface="+mn-lt"/>
            </a:endParaRPr>
          </a:p>
        </p:txBody>
      </p:sp>
      <p:pic>
        <p:nvPicPr>
          <p:cNvPr id="5" name="Picture 4"/>
          <p:cNvPicPr>
            <a:picLocks noChangeAspect="1"/>
          </p:cNvPicPr>
          <p:nvPr/>
        </p:nvPicPr>
        <p:blipFill>
          <a:blip r:embed="rId3" cstate="print"/>
          <a:stretch>
            <a:fillRect/>
          </a:stretch>
        </p:blipFill>
        <p:spPr>
          <a:xfrm>
            <a:off x="6895306" y="1752600"/>
            <a:ext cx="1270000" cy="1270000"/>
          </a:xfrm>
          <a:prstGeom prst="rect">
            <a:avLst/>
          </a:prstGeom>
        </p:spPr>
      </p:pic>
    </p:spTree>
    <p:extLst>
      <p:ext uri="{BB962C8B-B14F-4D97-AF65-F5344CB8AC3E}">
        <p14:creationId xmlns:p14="http://schemas.microsoft.com/office/powerpoint/2010/main" val="1744803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86800" cy="5029200"/>
          </a:xfrm>
        </p:spPr>
        <p:txBody>
          <a:bodyPr/>
          <a:lstStyle/>
          <a:p>
            <a:pPr>
              <a:spcBef>
                <a:spcPts val="0"/>
              </a:spcBef>
            </a:pPr>
            <a:r>
              <a:rPr lang="en-US" sz="2800" dirty="0" smtClean="0"/>
              <a:t>Integrate and innovate (vs. aggregate) previously separate approaches to develop new kinds of interventions</a:t>
            </a:r>
          </a:p>
          <a:p>
            <a:pPr>
              <a:spcBef>
                <a:spcPts val="0"/>
              </a:spcBef>
            </a:pPr>
            <a:endParaRPr lang="en-US" sz="2800" dirty="0" smtClean="0"/>
          </a:p>
          <a:p>
            <a:pPr>
              <a:spcBef>
                <a:spcPts val="0"/>
              </a:spcBef>
            </a:pPr>
            <a:r>
              <a:rPr lang="en-US" sz="2800" dirty="0"/>
              <a:t>Shift from short-term to longer-term </a:t>
            </a:r>
            <a:r>
              <a:rPr lang="en-US" sz="2800" dirty="0" smtClean="0"/>
              <a:t>approach</a:t>
            </a:r>
          </a:p>
          <a:p>
            <a:pPr>
              <a:spcBef>
                <a:spcPts val="0"/>
              </a:spcBef>
            </a:pPr>
            <a:endParaRPr lang="en-US" sz="2800" dirty="0" smtClean="0"/>
          </a:p>
          <a:p>
            <a:pPr>
              <a:spcBef>
                <a:spcPts val="0"/>
              </a:spcBef>
            </a:pPr>
            <a:r>
              <a:rPr lang="en-US" sz="2800" dirty="0" smtClean="0"/>
              <a:t>Learn to measure processes, intangibles</a:t>
            </a:r>
            <a:endParaRPr lang="en-US" sz="2800" dirty="0"/>
          </a:p>
          <a:p>
            <a:pPr>
              <a:spcBef>
                <a:spcPts val="0"/>
              </a:spcBef>
            </a:pPr>
            <a:endParaRPr lang="en-US" sz="2800" dirty="0" smtClean="0"/>
          </a:p>
          <a:p>
            <a:pPr>
              <a:spcBef>
                <a:spcPts val="0"/>
              </a:spcBef>
            </a:pPr>
            <a:r>
              <a:rPr lang="en-US" sz="2800" dirty="0" smtClean="0"/>
              <a:t>Work across a broad range of stakeholders</a:t>
            </a:r>
          </a:p>
          <a:p>
            <a:pPr>
              <a:spcBef>
                <a:spcPts val="0"/>
              </a:spcBef>
            </a:pPr>
            <a:endParaRPr lang="en-US" sz="2800" dirty="0" smtClean="0"/>
          </a:p>
          <a:p>
            <a:pPr>
              <a:spcBef>
                <a:spcPts val="0"/>
              </a:spcBef>
            </a:pPr>
            <a:r>
              <a:rPr lang="en-US" sz="2800" dirty="0" smtClean="0"/>
              <a:t>Catalyze local learning: shift communities from HA to resilience and growth</a:t>
            </a:r>
          </a:p>
          <a:p>
            <a:endParaRPr lang="en-US" sz="2800" dirty="0" smtClean="0">
              <a:solidFill>
                <a:srgbClr val="002A6C"/>
              </a:solidFill>
            </a:endParaRPr>
          </a:p>
        </p:txBody>
      </p:sp>
      <p:sp>
        <p:nvSpPr>
          <p:cNvPr id="4" name="Rectangle 3"/>
          <p:cNvSpPr/>
          <p:nvPr/>
        </p:nvSpPr>
        <p:spPr>
          <a:xfrm>
            <a:off x="2667000" y="314980"/>
            <a:ext cx="6477000" cy="523220"/>
          </a:xfrm>
          <a:prstGeom prst="rect">
            <a:avLst/>
          </a:prstGeom>
        </p:spPr>
        <p:txBody>
          <a:bodyPr wrap="square">
            <a:spAutoFit/>
          </a:bodyPr>
          <a:lstStyle/>
          <a:p>
            <a:pPr>
              <a:buNone/>
            </a:pPr>
            <a:r>
              <a:rPr lang="en-US" b="1" dirty="0" smtClean="0">
                <a:latin typeface="+mn-lt"/>
              </a:rPr>
              <a:t>Relevance to Resilience Agenda</a:t>
            </a:r>
            <a:endParaRPr lang="en-US" b="1" dirty="0">
              <a:latin typeface="+mn-lt"/>
            </a:endParaRPr>
          </a:p>
        </p:txBody>
      </p:sp>
    </p:spTree>
    <p:extLst>
      <p:ext uri="{BB962C8B-B14F-4D97-AF65-F5344CB8AC3E}">
        <p14:creationId xmlns:p14="http://schemas.microsoft.com/office/powerpoint/2010/main" val="646535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10557</TotalTime>
  <Words>563</Words>
  <Application>Microsoft Office PowerPoint</Application>
  <PresentationFormat>On-screen Show (4:3)</PresentationFormat>
  <Paragraphs>105</Paragraphs>
  <Slides>11</Slides>
  <Notes>11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Blank</vt:lpstr>
      <vt:lpstr>1_Blank</vt:lpstr>
      <vt:lpstr>3_Blank</vt:lpstr>
      <vt:lpstr>Collaborating, Learning and Adapting for More Effective Development Programs  4th FSN Network Regional Knowledge Sharing Meeting  Washington DC    November 14, 2012  </vt:lpstr>
      <vt:lpstr>What goes wrong in development?</vt:lpstr>
      <vt:lpstr>What goes wrong in development?</vt:lpstr>
      <vt:lpstr>PowerPoint Presentation</vt:lpstr>
      <vt:lpstr>CLA in Strategic Planning</vt:lpstr>
      <vt:lpstr>CLA in Project Design</vt:lpstr>
      <vt:lpstr>CLA During implementation</vt:lpstr>
      <vt:lpstr>PowerPoint Presentation</vt:lpstr>
      <vt:lpstr>PowerPoint Presentation</vt:lpstr>
      <vt:lpstr>PowerPoint Presentation</vt:lpstr>
      <vt:lpstr>Resources</vt:lpstr>
    </vt:vector>
  </TitlesOfParts>
  <Company>U.S. Agency for International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Management and Microenterprise Development</dc:title>
  <dc:creator>styoung</dc:creator>
  <cp:lastModifiedBy>Teuber, Melissa</cp:lastModifiedBy>
  <cp:revision>441</cp:revision>
  <cp:lastPrinted>2012-04-09T18:26:31Z</cp:lastPrinted>
  <dcterms:created xsi:type="dcterms:W3CDTF">2012-05-16T17:30:23Z</dcterms:created>
  <dcterms:modified xsi:type="dcterms:W3CDTF">2012-11-14T13:57:50Z</dcterms:modified>
</cp:coreProperties>
</file>