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3" r:id="rId4"/>
    <p:sldId id="261" r:id="rId5"/>
    <p:sldId id="273" r:id="rId6"/>
    <p:sldId id="274" r:id="rId7"/>
    <p:sldId id="284" r:id="rId8"/>
    <p:sldId id="275" r:id="rId9"/>
    <p:sldId id="263" r:id="rId10"/>
    <p:sldId id="264" r:id="rId11"/>
    <p:sldId id="266" r:id="rId12"/>
    <p:sldId id="285" r:id="rId13"/>
    <p:sldId id="265" r:id="rId14"/>
    <p:sldId id="272" r:id="rId15"/>
    <p:sldId id="281" r:id="rId16"/>
    <p:sldId id="286" r:id="rId17"/>
    <p:sldId id="287" r:id="rId18"/>
    <p:sldId id="288" r:id="rId19"/>
    <p:sldId id="278" r:id="rId20"/>
    <p:sldId id="280" r:id="rId21"/>
    <p:sldId id="271" r:id="rId22"/>
    <p:sldId id="279" r:id="rId23"/>
    <p:sldId id="267" r:id="rId2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F28"/>
    <a:srgbClr val="FF9933"/>
    <a:srgbClr val="C9A33E"/>
    <a:srgbClr val="B8B949"/>
    <a:srgbClr val="D6DA5A"/>
    <a:srgbClr val="CFD156"/>
    <a:srgbClr val="D7D653"/>
    <a:srgbClr val="CED241"/>
    <a:srgbClr val="006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1230" autoAdjust="0"/>
  </p:normalViewPr>
  <p:slideViewPr>
    <p:cSldViewPr snapToGrid="0" snapToObjects="1">
      <p:cViewPr>
        <p:scale>
          <a:sx n="103" d="100"/>
          <a:sy n="103" d="100"/>
        </p:scale>
        <p:origin x="-102" y="-22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2DFB7-E69B-43EE-87F9-95E5EDCBDF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DC62C-02C2-4B54-9E90-321D3BF422C2}">
      <dgm:prSet phldrT="[Text]"/>
      <dgm:spPr/>
      <dgm:t>
        <a:bodyPr/>
        <a:lstStyle/>
        <a:p>
          <a:r>
            <a:rPr lang="en-US" dirty="0" smtClean="0"/>
            <a:t>FOOD SECURITY</a:t>
          </a:r>
          <a:endParaRPr lang="en-US" dirty="0"/>
        </a:p>
      </dgm:t>
    </dgm:pt>
    <dgm:pt modelId="{AE7B9D46-C852-4CA2-B02B-E6DED6677A32}" type="parTrans" cxnId="{34C63CA9-8650-48B5-B21D-CDB040461E78}">
      <dgm:prSet/>
      <dgm:spPr/>
      <dgm:t>
        <a:bodyPr/>
        <a:lstStyle/>
        <a:p>
          <a:endParaRPr lang="en-US"/>
        </a:p>
      </dgm:t>
    </dgm:pt>
    <dgm:pt modelId="{F17364EE-A1FE-43F0-B768-3482BF8EDC67}" type="sibTrans" cxnId="{34C63CA9-8650-48B5-B21D-CDB040461E78}">
      <dgm:prSet/>
      <dgm:spPr/>
      <dgm:t>
        <a:bodyPr/>
        <a:lstStyle/>
        <a:p>
          <a:endParaRPr lang="en-US"/>
        </a:p>
      </dgm:t>
    </dgm:pt>
    <dgm:pt modelId="{631738A0-031E-4A2C-B5BF-5BA5B3370C13}" type="asst">
      <dgm:prSet phldrT="[Text]"/>
      <dgm:spPr/>
      <dgm:t>
        <a:bodyPr/>
        <a:lstStyle/>
        <a:p>
          <a:pPr algn="l"/>
          <a:r>
            <a:rPr lang="en-US" dirty="0" smtClean="0"/>
            <a:t> Indicators:  </a:t>
          </a:r>
        </a:p>
        <a:p>
          <a:pPr algn="l"/>
          <a:r>
            <a:rPr lang="en-US" dirty="0" smtClean="0"/>
            <a:t>	HH income</a:t>
          </a:r>
        </a:p>
        <a:p>
          <a:pPr algn="l"/>
          <a:r>
            <a:rPr lang="en-US" dirty="0" smtClean="0"/>
            <a:t>	HH production</a:t>
          </a:r>
        </a:p>
        <a:p>
          <a:pPr algn="l"/>
          <a:r>
            <a:rPr lang="en-US" dirty="0" smtClean="0"/>
            <a:t>	Child stunting</a:t>
          </a:r>
          <a:endParaRPr lang="en-US" dirty="0"/>
        </a:p>
      </dgm:t>
    </dgm:pt>
    <dgm:pt modelId="{AE8B51BA-1AA7-4A10-A715-402786C8CEAD}" type="parTrans" cxnId="{A6F4D588-081A-4973-A497-189D01FF58D5}">
      <dgm:prSet/>
      <dgm:spPr/>
      <dgm:t>
        <a:bodyPr/>
        <a:lstStyle/>
        <a:p>
          <a:endParaRPr lang="en-US"/>
        </a:p>
      </dgm:t>
    </dgm:pt>
    <dgm:pt modelId="{5C5DC929-EF7E-4018-8BF5-2A5622188AC5}" type="sibTrans" cxnId="{A6F4D588-081A-4973-A497-189D01FF58D5}">
      <dgm:prSet/>
      <dgm:spPr/>
      <dgm:t>
        <a:bodyPr/>
        <a:lstStyle/>
        <a:p>
          <a:endParaRPr lang="en-US"/>
        </a:p>
      </dgm:t>
    </dgm:pt>
    <dgm:pt modelId="{53EDAD5C-ACB4-4948-9794-205E797E4060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F639F515-CB1B-4795-8C22-573124038543}" type="parTrans" cxnId="{898711CB-88BB-479F-84A3-A61E84440C39}">
      <dgm:prSet/>
      <dgm:spPr/>
      <dgm:t>
        <a:bodyPr/>
        <a:lstStyle/>
        <a:p>
          <a:endParaRPr lang="en-US"/>
        </a:p>
      </dgm:t>
    </dgm:pt>
    <dgm:pt modelId="{BFBD5B35-3698-416C-91AC-185AB1DE67AC}" type="sibTrans" cxnId="{898711CB-88BB-479F-84A3-A61E84440C39}">
      <dgm:prSet/>
      <dgm:spPr/>
      <dgm:t>
        <a:bodyPr/>
        <a:lstStyle/>
        <a:p>
          <a:endParaRPr lang="en-US"/>
        </a:p>
      </dgm:t>
    </dgm:pt>
    <dgm:pt modelId="{980EF03A-557C-4586-AAF7-304F620A8F11}">
      <dgm:prSet phldrT="[Text]"/>
      <dgm:spPr/>
      <dgm:t>
        <a:bodyPr/>
        <a:lstStyle/>
        <a:p>
          <a:r>
            <a:rPr lang="en-US" dirty="0" smtClean="0"/>
            <a:t>ACCESSABILITY</a:t>
          </a:r>
          <a:endParaRPr lang="en-US" dirty="0"/>
        </a:p>
      </dgm:t>
    </dgm:pt>
    <dgm:pt modelId="{6EC337A1-C216-4424-BC88-05E06E24F2FB}" type="parTrans" cxnId="{E02B848C-9019-4C07-8CE7-C218B694539C}">
      <dgm:prSet/>
      <dgm:spPr/>
      <dgm:t>
        <a:bodyPr/>
        <a:lstStyle/>
        <a:p>
          <a:endParaRPr lang="en-US"/>
        </a:p>
      </dgm:t>
    </dgm:pt>
    <dgm:pt modelId="{5C194012-9975-495A-A80E-CA0C8F3DF9CE}" type="sibTrans" cxnId="{E02B848C-9019-4C07-8CE7-C218B694539C}">
      <dgm:prSet/>
      <dgm:spPr/>
      <dgm:t>
        <a:bodyPr/>
        <a:lstStyle/>
        <a:p>
          <a:endParaRPr lang="en-US"/>
        </a:p>
      </dgm:t>
    </dgm:pt>
    <dgm:pt modelId="{2FEFF8D3-0A46-4F2B-8600-093E53F8E1F4}">
      <dgm:prSet phldrT="[Text]"/>
      <dgm:spPr/>
      <dgm:t>
        <a:bodyPr/>
        <a:lstStyle/>
        <a:p>
          <a:r>
            <a:rPr lang="en-US" dirty="0" smtClean="0"/>
            <a:t>UTILIZATION</a:t>
          </a:r>
          <a:endParaRPr lang="en-US" dirty="0"/>
        </a:p>
      </dgm:t>
    </dgm:pt>
    <dgm:pt modelId="{D6F67867-6CD3-4637-B323-F6C5EDDBEB42}" type="parTrans" cxnId="{95275355-5E76-4F11-AF2B-7D9410B0A727}">
      <dgm:prSet/>
      <dgm:spPr/>
      <dgm:t>
        <a:bodyPr/>
        <a:lstStyle/>
        <a:p>
          <a:endParaRPr lang="en-US"/>
        </a:p>
      </dgm:t>
    </dgm:pt>
    <dgm:pt modelId="{7A13979D-DF44-4F9F-8EA0-7EF3E6ECA472}" type="sibTrans" cxnId="{95275355-5E76-4F11-AF2B-7D9410B0A727}">
      <dgm:prSet/>
      <dgm:spPr/>
      <dgm:t>
        <a:bodyPr/>
        <a:lstStyle/>
        <a:p>
          <a:endParaRPr lang="en-US"/>
        </a:p>
      </dgm:t>
    </dgm:pt>
    <dgm:pt modelId="{A9158A4B-68FD-428C-B1DA-06B9F4B6E3FD}" type="pres">
      <dgm:prSet presAssocID="{71A2DFB7-E69B-43EE-87F9-95E5EDCBDF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C34ECB-05E6-4D8A-9979-D563567AD5FB}" type="pres">
      <dgm:prSet presAssocID="{546DC62C-02C2-4B54-9E90-321D3BF422C2}" presName="hierRoot1" presStyleCnt="0">
        <dgm:presLayoutVars>
          <dgm:hierBranch val="init"/>
        </dgm:presLayoutVars>
      </dgm:prSet>
      <dgm:spPr/>
    </dgm:pt>
    <dgm:pt modelId="{B4C2CDD2-20E9-4571-937B-E933CF985941}" type="pres">
      <dgm:prSet presAssocID="{546DC62C-02C2-4B54-9E90-321D3BF422C2}" presName="rootComposite1" presStyleCnt="0"/>
      <dgm:spPr/>
    </dgm:pt>
    <dgm:pt modelId="{C9FB7A2F-C899-4D33-A4C6-E5163317C84B}" type="pres">
      <dgm:prSet presAssocID="{546DC62C-02C2-4B54-9E90-321D3BF422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38491-2430-4B4B-BFE1-83E3857C0869}" type="pres">
      <dgm:prSet presAssocID="{546DC62C-02C2-4B54-9E90-321D3BF422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9AAB011-73A3-4813-815C-BA3F5800A17E}" type="pres">
      <dgm:prSet presAssocID="{546DC62C-02C2-4B54-9E90-321D3BF422C2}" presName="hierChild2" presStyleCnt="0"/>
      <dgm:spPr/>
    </dgm:pt>
    <dgm:pt modelId="{0391B0B5-1C83-4B4C-8D4C-D1026F16A76A}" type="pres">
      <dgm:prSet presAssocID="{F639F515-CB1B-4795-8C22-57312403854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ACB7BD4-F670-4FFD-A4E1-A10E8BB02647}" type="pres">
      <dgm:prSet presAssocID="{53EDAD5C-ACB4-4948-9794-205E797E4060}" presName="hierRoot2" presStyleCnt="0">
        <dgm:presLayoutVars>
          <dgm:hierBranch val="init"/>
        </dgm:presLayoutVars>
      </dgm:prSet>
      <dgm:spPr/>
    </dgm:pt>
    <dgm:pt modelId="{84EA925B-B568-4648-91BF-474B54968EE4}" type="pres">
      <dgm:prSet presAssocID="{53EDAD5C-ACB4-4948-9794-205E797E4060}" presName="rootComposite" presStyleCnt="0"/>
      <dgm:spPr/>
    </dgm:pt>
    <dgm:pt modelId="{80433D17-8ADD-48AD-A50E-D942DD3F736B}" type="pres">
      <dgm:prSet presAssocID="{53EDAD5C-ACB4-4948-9794-205E797E40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A423B-4617-4376-ABA6-5993EBDB730C}" type="pres">
      <dgm:prSet presAssocID="{53EDAD5C-ACB4-4948-9794-205E797E40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5251D556-15FC-4401-AB3F-5F7956B8F244}" type="pres">
      <dgm:prSet presAssocID="{53EDAD5C-ACB4-4948-9794-205E797E4060}" presName="hierChild4" presStyleCnt="0"/>
      <dgm:spPr/>
    </dgm:pt>
    <dgm:pt modelId="{9657B730-C867-4E30-AADC-CD3927546A2A}" type="pres">
      <dgm:prSet presAssocID="{53EDAD5C-ACB4-4948-9794-205E797E4060}" presName="hierChild5" presStyleCnt="0"/>
      <dgm:spPr/>
    </dgm:pt>
    <dgm:pt modelId="{4D224B87-CAE1-4F68-BA68-81FFE1BF3706}" type="pres">
      <dgm:prSet presAssocID="{6EC337A1-C216-4424-BC88-05E06E24F2F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87460A2-1433-4069-ADBC-309E2BAE05DB}" type="pres">
      <dgm:prSet presAssocID="{980EF03A-557C-4586-AAF7-304F620A8F11}" presName="hierRoot2" presStyleCnt="0">
        <dgm:presLayoutVars>
          <dgm:hierBranch val="init"/>
        </dgm:presLayoutVars>
      </dgm:prSet>
      <dgm:spPr/>
    </dgm:pt>
    <dgm:pt modelId="{9476EBCA-4743-4D71-AE20-F0E259B85437}" type="pres">
      <dgm:prSet presAssocID="{980EF03A-557C-4586-AAF7-304F620A8F11}" presName="rootComposite" presStyleCnt="0"/>
      <dgm:spPr/>
    </dgm:pt>
    <dgm:pt modelId="{5D63777D-7D94-4A67-8F0D-C44661610492}" type="pres">
      <dgm:prSet presAssocID="{980EF03A-557C-4586-AAF7-304F620A8F1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06B3-3EDE-4551-B24C-487A787C70C1}" type="pres">
      <dgm:prSet presAssocID="{980EF03A-557C-4586-AAF7-304F620A8F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45503491-3A79-4989-B1E2-39FA9786AD99}" type="pres">
      <dgm:prSet presAssocID="{980EF03A-557C-4586-AAF7-304F620A8F11}" presName="hierChild4" presStyleCnt="0"/>
      <dgm:spPr/>
    </dgm:pt>
    <dgm:pt modelId="{65A23A45-494D-4433-B2B3-ADE18D9EEE3E}" type="pres">
      <dgm:prSet presAssocID="{980EF03A-557C-4586-AAF7-304F620A8F11}" presName="hierChild5" presStyleCnt="0"/>
      <dgm:spPr/>
    </dgm:pt>
    <dgm:pt modelId="{3F79A238-6E79-42B4-9264-62A841148641}" type="pres">
      <dgm:prSet presAssocID="{D6F67867-6CD3-4637-B323-F6C5EDDBEB4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1F53341-640C-49E7-B397-E877CC4EFA49}" type="pres">
      <dgm:prSet presAssocID="{2FEFF8D3-0A46-4F2B-8600-093E53F8E1F4}" presName="hierRoot2" presStyleCnt="0">
        <dgm:presLayoutVars>
          <dgm:hierBranch val="init"/>
        </dgm:presLayoutVars>
      </dgm:prSet>
      <dgm:spPr/>
    </dgm:pt>
    <dgm:pt modelId="{04366FB5-F659-4220-9535-A68FB16CFDAF}" type="pres">
      <dgm:prSet presAssocID="{2FEFF8D3-0A46-4F2B-8600-093E53F8E1F4}" presName="rootComposite" presStyleCnt="0"/>
      <dgm:spPr/>
    </dgm:pt>
    <dgm:pt modelId="{7CA76FE6-C193-4ADD-A266-5182157B8FBC}" type="pres">
      <dgm:prSet presAssocID="{2FEFF8D3-0A46-4F2B-8600-093E53F8E1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8D576-49B7-4051-870E-18ABCABBE348}" type="pres">
      <dgm:prSet presAssocID="{2FEFF8D3-0A46-4F2B-8600-093E53F8E1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0D4C7DC6-162B-49FD-80BC-55B3BCA5C364}" type="pres">
      <dgm:prSet presAssocID="{2FEFF8D3-0A46-4F2B-8600-093E53F8E1F4}" presName="hierChild4" presStyleCnt="0"/>
      <dgm:spPr/>
    </dgm:pt>
    <dgm:pt modelId="{7F546859-121B-4C68-A172-6ED658D51DD8}" type="pres">
      <dgm:prSet presAssocID="{2FEFF8D3-0A46-4F2B-8600-093E53F8E1F4}" presName="hierChild5" presStyleCnt="0"/>
      <dgm:spPr/>
    </dgm:pt>
    <dgm:pt modelId="{46C4A50B-AD95-4F10-BD18-E664AD316298}" type="pres">
      <dgm:prSet presAssocID="{546DC62C-02C2-4B54-9E90-321D3BF422C2}" presName="hierChild3" presStyleCnt="0"/>
      <dgm:spPr/>
    </dgm:pt>
    <dgm:pt modelId="{62DD7669-51CF-499B-85A2-15808E555890}" type="pres">
      <dgm:prSet presAssocID="{AE8B51BA-1AA7-4A10-A715-402786C8CEA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336F9A5-7AA4-4C60-83EE-5C0AD4479DB3}" type="pres">
      <dgm:prSet presAssocID="{631738A0-031E-4A2C-B5BF-5BA5B3370C13}" presName="hierRoot3" presStyleCnt="0">
        <dgm:presLayoutVars>
          <dgm:hierBranch val="init"/>
        </dgm:presLayoutVars>
      </dgm:prSet>
      <dgm:spPr/>
    </dgm:pt>
    <dgm:pt modelId="{33DD5673-B8E9-42CD-A0D0-AD8F8D60E838}" type="pres">
      <dgm:prSet presAssocID="{631738A0-031E-4A2C-B5BF-5BA5B3370C13}" presName="rootComposite3" presStyleCnt="0"/>
      <dgm:spPr/>
    </dgm:pt>
    <dgm:pt modelId="{F39DB13A-70DF-4B7A-BEA7-FCD719E7A3BB}" type="pres">
      <dgm:prSet presAssocID="{631738A0-031E-4A2C-B5BF-5BA5B3370C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DFF89-563B-4A96-AC57-901ABD0E2934}" type="pres">
      <dgm:prSet presAssocID="{631738A0-031E-4A2C-B5BF-5BA5B3370C1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41D0DBA-6C0A-4FFF-878A-B44EDC64828D}" type="pres">
      <dgm:prSet presAssocID="{631738A0-031E-4A2C-B5BF-5BA5B3370C13}" presName="hierChild6" presStyleCnt="0"/>
      <dgm:spPr/>
    </dgm:pt>
    <dgm:pt modelId="{77535D46-AC37-4729-96B4-026227562B79}" type="pres">
      <dgm:prSet presAssocID="{631738A0-031E-4A2C-B5BF-5BA5B3370C13}" presName="hierChild7" presStyleCnt="0"/>
      <dgm:spPr/>
    </dgm:pt>
  </dgm:ptLst>
  <dgm:cxnLst>
    <dgm:cxn modelId="{284C46C3-34B1-43D5-85E3-10A1F8261C54}" type="presOf" srcId="{980EF03A-557C-4586-AAF7-304F620A8F11}" destId="{135106B3-3EDE-4551-B24C-487A787C70C1}" srcOrd="1" destOrd="0" presId="urn:microsoft.com/office/officeart/2005/8/layout/orgChart1"/>
    <dgm:cxn modelId="{A847B058-AD32-4EE6-AE4A-ED82C7E33994}" type="presOf" srcId="{53EDAD5C-ACB4-4948-9794-205E797E4060}" destId="{80433D17-8ADD-48AD-A50E-D942DD3F736B}" srcOrd="0" destOrd="0" presId="urn:microsoft.com/office/officeart/2005/8/layout/orgChart1"/>
    <dgm:cxn modelId="{FE4B3987-97E4-4634-82C3-A81E562354B2}" type="presOf" srcId="{631738A0-031E-4A2C-B5BF-5BA5B3370C13}" destId="{F39DB13A-70DF-4B7A-BEA7-FCD719E7A3BB}" srcOrd="0" destOrd="0" presId="urn:microsoft.com/office/officeart/2005/8/layout/orgChart1"/>
    <dgm:cxn modelId="{358483CD-A45A-4AE7-B35B-7CCC90EBABF2}" type="presOf" srcId="{D6F67867-6CD3-4637-B323-F6C5EDDBEB42}" destId="{3F79A238-6E79-42B4-9264-62A841148641}" srcOrd="0" destOrd="0" presId="urn:microsoft.com/office/officeart/2005/8/layout/orgChart1"/>
    <dgm:cxn modelId="{639F23EC-E529-4BA1-9FE1-3582669F3272}" type="presOf" srcId="{71A2DFB7-E69B-43EE-87F9-95E5EDCBDFD7}" destId="{A9158A4B-68FD-428C-B1DA-06B9F4B6E3FD}" srcOrd="0" destOrd="0" presId="urn:microsoft.com/office/officeart/2005/8/layout/orgChart1"/>
    <dgm:cxn modelId="{739FDC16-821E-4CC1-9253-3466A0575D7F}" type="presOf" srcId="{53EDAD5C-ACB4-4948-9794-205E797E4060}" destId="{12AA423B-4617-4376-ABA6-5993EBDB730C}" srcOrd="1" destOrd="0" presId="urn:microsoft.com/office/officeart/2005/8/layout/orgChart1"/>
    <dgm:cxn modelId="{13C4259F-9295-45FA-8732-5E6FDDCB951C}" type="presOf" srcId="{F639F515-CB1B-4795-8C22-573124038543}" destId="{0391B0B5-1C83-4B4C-8D4C-D1026F16A76A}" srcOrd="0" destOrd="0" presId="urn:microsoft.com/office/officeart/2005/8/layout/orgChart1"/>
    <dgm:cxn modelId="{AF393972-7795-4F1B-8AD1-021427266588}" type="presOf" srcId="{2FEFF8D3-0A46-4F2B-8600-093E53F8E1F4}" destId="{7CA76FE6-C193-4ADD-A266-5182157B8FBC}" srcOrd="0" destOrd="0" presId="urn:microsoft.com/office/officeart/2005/8/layout/orgChart1"/>
    <dgm:cxn modelId="{8CB2BA8E-4916-433A-AC5E-F94370AFE863}" type="presOf" srcId="{6EC337A1-C216-4424-BC88-05E06E24F2FB}" destId="{4D224B87-CAE1-4F68-BA68-81FFE1BF3706}" srcOrd="0" destOrd="0" presId="urn:microsoft.com/office/officeart/2005/8/layout/orgChart1"/>
    <dgm:cxn modelId="{34C63CA9-8650-48B5-B21D-CDB040461E78}" srcId="{71A2DFB7-E69B-43EE-87F9-95E5EDCBDFD7}" destId="{546DC62C-02C2-4B54-9E90-321D3BF422C2}" srcOrd="0" destOrd="0" parTransId="{AE7B9D46-C852-4CA2-B02B-E6DED6677A32}" sibTransId="{F17364EE-A1FE-43F0-B768-3482BF8EDC67}"/>
    <dgm:cxn modelId="{879F5CD3-0E1A-48A5-AACC-05F1F30E2B7A}" type="presOf" srcId="{546DC62C-02C2-4B54-9E90-321D3BF422C2}" destId="{51A38491-2430-4B4B-BFE1-83E3857C0869}" srcOrd="1" destOrd="0" presId="urn:microsoft.com/office/officeart/2005/8/layout/orgChart1"/>
    <dgm:cxn modelId="{2EDD4280-73D3-41C3-AF3F-5E1070C9A095}" type="presOf" srcId="{980EF03A-557C-4586-AAF7-304F620A8F11}" destId="{5D63777D-7D94-4A67-8F0D-C44661610492}" srcOrd="0" destOrd="0" presId="urn:microsoft.com/office/officeart/2005/8/layout/orgChart1"/>
    <dgm:cxn modelId="{E02B848C-9019-4C07-8CE7-C218B694539C}" srcId="{546DC62C-02C2-4B54-9E90-321D3BF422C2}" destId="{980EF03A-557C-4586-AAF7-304F620A8F11}" srcOrd="2" destOrd="0" parTransId="{6EC337A1-C216-4424-BC88-05E06E24F2FB}" sibTransId="{5C194012-9975-495A-A80E-CA0C8F3DF9CE}"/>
    <dgm:cxn modelId="{3AC746B7-A7EE-4C1B-8590-6873F3878BAA}" type="presOf" srcId="{2FEFF8D3-0A46-4F2B-8600-093E53F8E1F4}" destId="{26C8D576-49B7-4051-870E-18ABCABBE348}" srcOrd="1" destOrd="0" presId="urn:microsoft.com/office/officeart/2005/8/layout/orgChart1"/>
    <dgm:cxn modelId="{898711CB-88BB-479F-84A3-A61E84440C39}" srcId="{546DC62C-02C2-4B54-9E90-321D3BF422C2}" destId="{53EDAD5C-ACB4-4948-9794-205E797E4060}" srcOrd="1" destOrd="0" parTransId="{F639F515-CB1B-4795-8C22-573124038543}" sibTransId="{BFBD5B35-3698-416C-91AC-185AB1DE67AC}"/>
    <dgm:cxn modelId="{754660DD-FBB2-4A37-A3A5-D536DA7A9067}" type="presOf" srcId="{AE8B51BA-1AA7-4A10-A715-402786C8CEAD}" destId="{62DD7669-51CF-499B-85A2-15808E555890}" srcOrd="0" destOrd="0" presId="urn:microsoft.com/office/officeart/2005/8/layout/orgChart1"/>
    <dgm:cxn modelId="{95275355-5E76-4F11-AF2B-7D9410B0A727}" srcId="{546DC62C-02C2-4B54-9E90-321D3BF422C2}" destId="{2FEFF8D3-0A46-4F2B-8600-093E53F8E1F4}" srcOrd="3" destOrd="0" parTransId="{D6F67867-6CD3-4637-B323-F6C5EDDBEB42}" sibTransId="{7A13979D-DF44-4F9F-8EA0-7EF3E6ECA472}"/>
    <dgm:cxn modelId="{A6F4D588-081A-4973-A497-189D01FF58D5}" srcId="{546DC62C-02C2-4B54-9E90-321D3BF422C2}" destId="{631738A0-031E-4A2C-B5BF-5BA5B3370C13}" srcOrd="0" destOrd="0" parTransId="{AE8B51BA-1AA7-4A10-A715-402786C8CEAD}" sibTransId="{5C5DC929-EF7E-4018-8BF5-2A5622188AC5}"/>
    <dgm:cxn modelId="{80DB02C8-EABE-4C16-A5BB-6D3C0D2BDCF2}" type="presOf" srcId="{631738A0-031E-4A2C-B5BF-5BA5B3370C13}" destId="{526DFF89-563B-4A96-AC57-901ABD0E2934}" srcOrd="1" destOrd="0" presId="urn:microsoft.com/office/officeart/2005/8/layout/orgChart1"/>
    <dgm:cxn modelId="{72BC5796-EDAE-475F-86B6-B28161AC14B8}" type="presOf" srcId="{546DC62C-02C2-4B54-9E90-321D3BF422C2}" destId="{C9FB7A2F-C899-4D33-A4C6-E5163317C84B}" srcOrd="0" destOrd="0" presId="urn:microsoft.com/office/officeart/2005/8/layout/orgChart1"/>
    <dgm:cxn modelId="{B50D746E-606C-44F3-BE73-60DC96E8AB25}" type="presParOf" srcId="{A9158A4B-68FD-428C-B1DA-06B9F4B6E3FD}" destId="{03C34ECB-05E6-4D8A-9979-D563567AD5FB}" srcOrd="0" destOrd="0" presId="urn:microsoft.com/office/officeart/2005/8/layout/orgChart1"/>
    <dgm:cxn modelId="{850DF230-1432-431C-993D-9A1E6B4A10C2}" type="presParOf" srcId="{03C34ECB-05E6-4D8A-9979-D563567AD5FB}" destId="{B4C2CDD2-20E9-4571-937B-E933CF985941}" srcOrd="0" destOrd="0" presId="urn:microsoft.com/office/officeart/2005/8/layout/orgChart1"/>
    <dgm:cxn modelId="{15C9EC41-2D1D-4DA9-A99B-E8BA2C4F5064}" type="presParOf" srcId="{B4C2CDD2-20E9-4571-937B-E933CF985941}" destId="{C9FB7A2F-C899-4D33-A4C6-E5163317C84B}" srcOrd="0" destOrd="0" presId="urn:microsoft.com/office/officeart/2005/8/layout/orgChart1"/>
    <dgm:cxn modelId="{D5F3005C-3D7A-4574-9B7C-D6ED89F814E7}" type="presParOf" srcId="{B4C2CDD2-20E9-4571-937B-E933CF985941}" destId="{51A38491-2430-4B4B-BFE1-83E3857C0869}" srcOrd="1" destOrd="0" presId="urn:microsoft.com/office/officeart/2005/8/layout/orgChart1"/>
    <dgm:cxn modelId="{C3276B87-729B-4141-8799-4FB3A6A098E0}" type="presParOf" srcId="{03C34ECB-05E6-4D8A-9979-D563567AD5FB}" destId="{09AAB011-73A3-4813-815C-BA3F5800A17E}" srcOrd="1" destOrd="0" presId="urn:microsoft.com/office/officeart/2005/8/layout/orgChart1"/>
    <dgm:cxn modelId="{AD04CF60-5D97-4EDF-AE79-3E3783A3B3C1}" type="presParOf" srcId="{09AAB011-73A3-4813-815C-BA3F5800A17E}" destId="{0391B0B5-1C83-4B4C-8D4C-D1026F16A76A}" srcOrd="0" destOrd="0" presId="urn:microsoft.com/office/officeart/2005/8/layout/orgChart1"/>
    <dgm:cxn modelId="{C56D8C08-1ED5-4A5B-A32C-A0616A9EFF36}" type="presParOf" srcId="{09AAB011-73A3-4813-815C-BA3F5800A17E}" destId="{3ACB7BD4-F670-4FFD-A4E1-A10E8BB02647}" srcOrd="1" destOrd="0" presId="urn:microsoft.com/office/officeart/2005/8/layout/orgChart1"/>
    <dgm:cxn modelId="{B769ABA8-B799-4F75-9FE0-E8F245A6657F}" type="presParOf" srcId="{3ACB7BD4-F670-4FFD-A4E1-A10E8BB02647}" destId="{84EA925B-B568-4648-91BF-474B54968EE4}" srcOrd="0" destOrd="0" presId="urn:microsoft.com/office/officeart/2005/8/layout/orgChart1"/>
    <dgm:cxn modelId="{CD892C37-C6A7-494E-9171-1E11799E4BFA}" type="presParOf" srcId="{84EA925B-B568-4648-91BF-474B54968EE4}" destId="{80433D17-8ADD-48AD-A50E-D942DD3F736B}" srcOrd="0" destOrd="0" presId="urn:microsoft.com/office/officeart/2005/8/layout/orgChart1"/>
    <dgm:cxn modelId="{209B4459-57AF-4F6C-A190-EF8F2AA1DBEE}" type="presParOf" srcId="{84EA925B-B568-4648-91BF-474B54968EE4}" destId="{12AA423B-4617-4376-ABA6-5993EBDB730C}" srcOrd="1" destOrd="0" presId="urn:microsoft.com/office/officeart/2005/8/layout/orgChart1"/>
    <dgm:cxn modelId="{5536C2A6-6BE0-4ADA-90D4-57C97D146617}" type="presParOf" srcId="{3ACB7BD4-F670-4FFD-A4E1-A10E8BB02647}" destId="{5251D556-15FC-4401-AB3F-5F7956B8F244}" srcOrd="1" destOrd="0" presId="urn:microsoft.com/office/officeart/2005/8/layout/orgChart1"/>
    <dgm:cxn modelId="{3616955A-BFAF-449F-BF5F-23EE442DBA4D}" type="presParOf" srcId="{3ACB7BD4-F670-4FFD-A4E1-A10E8BB02647}" destId="{9657B730-C867-4E30-AADC-CD3927546A2A}" srcOrd="2" destOrd="0" presId="urn:microsoft.com/office/officeart/2005/8/layout/orgChart1"/>
    <dgm:cxn modelId="{DA66A2B4-AA07-40E4-A094-29E1A375970F}" type="presParOf" srcId="{09AAB011-73A3-4813-815C-BA3F5800A17E}" destId="{4D224B87-CAE1-4F68-BA68-81FFE1BF3706}" srcOrd="2" destOrd="0" presId="urn:microsoft.com/office/officeart/2005/8/layout/orgChart1"/>
    <dgm:cxn modelId="{A27C9B88-EAEF-4441-AA5E-342F7F2055B8}" type="presParOf" srcId="{09AAB011-73A3-4813-815C-BA3F5800A17E}" destId="{687460A2-1433-4069-ADBC-309E2BAE05DB}" srcOrd="3" destOrd="0" presId="urn:microsoft.com/office/officeart/2005/8/layout/orgChart1"/>
    <dgm:cxn modelId="{8E746078-EF68-4E89-83BA-F412089BF996}" type="presParOf" srcId="{687460A2-1433-4069-ADBC-309E2BAE05DB}" destId="{9476EBCA-4743-4D71-AE20-F0E259B85437}" srcOrd="0" destOrd="0" presId="urn:microsoft.com/office/officeart/2005/8/layout/orgChart1"/>
    <dgm:cxn modelId="{23712B68-A787-427F-AFA9-09DB67A9EFC1}" type="presParOf" srcId="{9476EBCA-4743-4D71-AE20-F0E259B85437}" destId="{5D63777D-7D94-4A67-8F0D-C44661610492}" srcOrd="0" destOrd="0" presId="urn:microsoft.com/office/officeart/2005/8/layout/orgChart1"/>
    <dgm:cxn modelId="{5D3CE759-E199-4670-A56E-98C91E17EDDD}" type="presParOf" srcId="{9476EBCA-4743-4D71-AE20-F0E259B85437}" destId="{135106B3-3EDE-4551-B24C-487A787C70C1}" srcOrd="1" destOrd="0" presId="urn:microsoft.com/office/officeart/2005/8/layout/orgChart1"/>
    <dgm:cxn modelId="{DAE9FAA5-42AE-49E7-BBBB-1E3BBC381D14}" type="presParOf" srcId="{687460A2-1433-4069-ADBC-309E2BAE05DB}" destId="{45503491-3A79-4989-B1E2-39FA9786AD99}" srcOrd="1" destOrd="0" presId="urn:microsoft.com/office/officeart/2005/8/layout/orgChart1"/>
    <dgm:cxn modelId="{D33F4FB7-48C8-4C80-B1DF-BB7753848F1B}" type="presParOf" srcId="{687460A2-1433-4069-ADBC-309E2BAE05DB}" destId="{65A23A45-494D-4433-B2B3-ADE18D9EEE3E}" srcOrd="2" destOrd="0" presId="urn:microsoft.com/office/officeart/2005/8/layout/orgChart1"/>
    <dgm:cxn modelId="{810E4A4A-7CB9-404D-B04F-0B1C5B9620D5}" type="presParOf" srcId="{09AAB011-73A3-4813-815C-BA3F5800A17E}" destId="{3F79A238-6E79-42B4-9264-62A841148641}" srcOrd="4" destOrd="0" presId="urn:microsoft.com/office/officeart/2005/8/layout/orgChart1"/>
    <dgm:cxn modelId="{D7A67EA3-8175-444F-85F6-CDCC501EEFD7}" type="presParOf" srcId="{09AAB011-73A3-4813-815C-BA3F5800A17E}" destId="{C1F53341-640C-49E7-B397-E877CC4EFA49}" srcOrd="5" destOrd="0" presId="urn:microsoft.com/office/officeart/2005/8/layout/orgChart1"/>
    <dgm:cxn modelId="{89A3F2AD-169C-4B92-8221-588C5D0B6874}" type="presParOf" srcId="{C1F53341-640C-49E7-B397-E877CC4EFA49}" destId="{04366FB5-F659-4220-9535-A68FB16CFDAF}" srcOrd="0" destOrd="0" presId="urn:microsoft.com/office/officeart/2005/8/layout/orgChart1"/>
    <dgm:cxn modelId="{6854A16C-DF7D-4142-970D-2F8A8ECAC78C}" type="presParOf" srcId="{04366FB5-F659-4220-9535-A68FB16CFDAF}" destId="{7CA76FE6-C193-4ADD-A266-5182157B8FBC}" srcOrd="0" destOrd="0" presId="urn:microsoft.com/office/officeart/2005/8/layout/orgChart1"/>
    <dgm:cxn modelId="{6FE3DF55-AEB3-408F-8F76-DD79F3E7EB97}" type="presParOf" srcId="{04366FB5-F659-4220-9535-A68FB16CFDAF}" destId="{26C8D576-49B7-4051-870E-18ABCABBE348}" srcOrd="1" destOrd="0" presId="urn:microsoft.com/office/officeart/2005/8/layout/orgChart1"/>
    <dgm:cxn modelId="{9569546F-D6F3-4BF5-BF25-6D301D060100}" type="presParOf" srcId="{C1F53341-640C-49E7-B397-E877CC4EFA49}" destId="{0D4C7DC6-162B-49FD-80BC-55B3BCA5C364}" srcOrd="1" destOrd="0" presId="urn:microsoft.com/office/officeart/2005/8/layout/orgChart1"/>
    <dgm:cxn modelId="{4E1BBFAD-F23C-4B21-863E-A43506F270ED}" type="presParOf" srcId="{C1F53341-640C-49E7-B397-E877CC4EFA49}" destId="{7F546859-121B-4C68-A172-6ED658D51DD8}" srcOrd="2" destOrd="0" presId="urn:microsoft.com/office/officeart/2005/8/layout/orgChart1"/>
    <dgm:cxn modelId="{DCBF9FFD-55B5-4431-829A-9EF5B2653490}" type="presParOf" srcId="{03C34ECB-05E6-4D8A-9979-D563567AD5FB}" destId="{46C4A50B-AD95-4F10-BD18-E664AD316298}" srcOrd="2" destOrd="0" presId="urn:microsoft.com/office/officeart/2005/8/layout/orgChart1"/>
    <dgm:cxn modelId="{1ECB23D8-6AD6-4D9D-AB36-D88127BC0B41}" type="presParOf" srcId="{46C4A50B-AD95-4F10-BD18-E664AD316298}" destId="{62DD7669-51CF-499B-85A2-15808E555890}" srcOrd="0" destOrd="0" presId="urn:microsoft.com/office/officeart/2005/8/layout/orgChart1"/>
    <dgm:cxn modelId="{2C84BF72-D8D1-48FE-A3AC-69249C28ACE8}" type="presParOf" srcId="{46C4A50B-AD95-4F10-BD18-E664AD316298}" destId="{F336F9A5-7AA4-4C60-83EE-5C0AD4479DB3}" srcOrd="1" destOrd="0" presId="urn:microsoft.com/office/officeart/2005/8/layout/orgChart1"/>
    <dgm:cxn modelId="{636C01CA-3C06-46DA-8A12-64DB05E3B7FE}" type="presParOf" srcId="{F336F9A5-7AA4-4C60-83EE-5C0AD4479DB3}" destId="{33DD5673-B8E9-42CD-A0D0-AD8F8D60E838}" srcOrd="0" destOrd="0" presId="urn:microsoft.com/office/officeart/2005/8/layout/orgChart1"/>
    <dgm:cxn modelId="{51D8D938-E9F1-4443-AE9A-915F682C088C}" type="presParOf" srcId="{33DD5673-B8E9-42CD-A0D0-AD8F8D60E838}" destId="{F39DB13A-70DF-4B7A-BEA7-FCD719E7A3BB}" srcOrd="0" destOrd="0" presId="urn:microsoft.com/office/officeart/2005/8/layout/orgChart1"/>
    <dgm:cxn modelId="{C4476110-FB18-485D-B25D-6039B5FFA074}" type="presParOf" srcId="{33DD5673-B8E9-42CD-A0D0-AD8F8D60E838}" destId="{526DFF89-563B-4A96-AC57-901ABD0E2934}" srcOrd="1" destOrd="0" presId="urn:microsoft.com/office/officeart/2005/8/layout/orgChart1"/>
    <dgm:cxn modelId="{3F0BA105-9133-4F8F-9CC2-5BAA00C721DC}" type="presParOf" srcId="{F336F9A5-7AA4-4C60-83EE-5C0AD4479DB3}" destId="{D41D0DBA-6C0A-4FFF-878A-B44EDC64828D}" srcOrd="1" destOrd="0" presId="urn:microsoft.com/office/officeart/2005/8/layout/orgChart1"/>
    <dgm:cxn modelId="{C0F28283-F598-498D-91F5-0A6B323E2C9E}" type="presParOf" srcId="{F336F9A5-7AA4-4C60-83EE-5C0AD4479DB3}" destId="{77535D46-AC37-4729-96B4-026227562B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2DFB7-E69B-43EE-87F9-95E5EDCBDF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DC62C-02C2-4B54-9E90-321D3BF422C2}">
      <dgm:prSet phldrT="[Text]"/>
      <dgm:spPr/>
      <dgm:t>
        <a:bodyPr/>
        <a:lstStyle/>
        <a:p>
          <a:r>
            <a:rPr lang="en-US" dirty="0" smtClean="0"/>
            <a:t>FOOD SECURITY</a:t>
          </a:r>
          <a:endParaRPr lang="en-US" dirty="0"/>
        </a:p>
      </dgm:t>
    </dgm:pt>
    <dgm:pt modelId="{AE7B9D46-C852-4CA2-B02B-E6DED6677A32}" type="parTrans" cxnId="{34C63CA9-8650-48B5-B21D-CDB040461E78}">
      <dgm:prSet/>
      <dgm:spPr/>
      <dgm:t>
        <a:bodyPr/>
        <a:lstStyle/>
        <a:p>
          <a:endParaRPr lang="en-US"/>
        </a:p>
      </dgm:t>
    </dgm:pt>
    <dgm:pt modelId="{F17364EE-A1FE-43F0-B768-3482BF8EDC67}" type="sibTrans" cxnId="{34C63CA9-8650-48B5-B21D-CDB040461E78}">
      <dgm:prSet/>
      <dgm:spPr/>
      <dgm:t>
        <a:bodyPr/>
        <a:lstStyle/>
        <a:p>
          <a:endParaRPr lang="en-US"/>
        </a:p>
      </dgm:t>
    </dgm:pt>
    <dgm:pt modelId="{631738A0-031E-4A2C-B5BF-5BA5B3370C13}" type="asst">
      <dgm:prSet phldrT="[Text]"/>
      <dgm:spPr/>
      <dgm:t>
        <a:bodyPr/>
        <a:lstStyle/>
        <a:p>
          <a:pPr algn="l"/>
          <a:r>
            <a:rPr lang="en-US" dirty="0" smtClean="0"/>
            <a:t> Indicators:  </a:t>
          </a:r>
        </a:p>
        <a:p>
          <a:pPr algn="l"/>
          <a:r>
            <a:rPr lang="en-US" dirty="0" smtClean="0"/>
            <a:t>	HH income</a:t>
          </a:r>
        </a:p>
        <a:p>
          <a:pPr algn="l"/>
          <a:r>
            <a:rPr lang="en-US" dirty="0" smtClean="0"/>
            <a:t>	HH production</a:t>
          </a:r>
        </a:p>
        <a:p>
          <a:pPr algn="l"/>
          <a:r>
            <a:rPr lang="en-US" dirty="0" smtClean="0"/>
            <a:t>	Child stunting</a:t>
          </a:r>
          <a:endParaRPr lang="en-US" dirty="0"/>
        </a:p>
      </dgm:t>
    </dgm:pt>
    <dgm:pt modelId="{AE8B51BA-1AA7-4A10-A715-402786C8CEAD}" type="parTrans" cxnId="{A6F4D588-081A-4973-A497-189D01FF58D5}">
      <dgm:prSet/>
      <dgm:spPr/>
      <dgm:t>
        <a:bodyPr/>
        <a:lstStyle/>
        <a:p>
          <a:endParaRPr lang="en-US"/>
        </a:p>
      </dgm:t>
    </dgm:pt>
    <dgm:pt modelId="{5C5DC929-EF7E-4018-8BF5-2A5622188AC5}" type="sibTrans" cxnId="{A6F4D588-081A-4973-A497-189D01FF58D5}">
      <dgm:prSet/>
      <dgm:spPr/>
      <dgm:t>
        <a:bodyPr/>
        <a:lstStyle/>
        <a:p>
          <a:endParaRPr lang="en-US"/>
        </a:p>
      </dgm:t>
    </dgm:pt>
    <dgm:pt modelId="{53EDAD5C-ACB4-4948-9794-205E797E4060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F639F515-CB1B-4795-8C22-573124038543}" type="parTrans" cxnId="{898711CB-88BB-479F-84A3-A61E84440C39}">
      <dgm:prSet/>
      <dgm:spPr/>
      <dgm:t>
        <a:bodyPr/>
        <a:lstStyle/>
        <a:p>
          <a:endParaRPr lang="en-US"/>
        </a:p>
      </dgm:t>
    </dgm:pt>
    <dgm:pt modelId="{BFBD5B35-3698-416C-91AC-185AB1DE67AC}" type="sibTrans" cxnId="{898711CB-88BB-479F-84A3-A61E84440C39}">
      <dgm:prSet/>
      <dgm:spPr/>
      <dgm:t>
        <a:bodyPr/>
        <a:lstStyle/>
        <a:p>
          <a:endParaRPr lang="en-US"/>
        </a:p>
      </dgm:t>
    </dgm:pt>
    <dgm:pt modelId="{980EF03A-557C-4586-AAF7-304F620A8F11}">
      <dgm:prSet phldrT="[Text]"/>
      <dgm:spPr/>
      <dgm:t>
        <a:bodyPr/>
        <a:lstStyle/>
        <a:p>
          <a:r>
            <a:rPr lang="en-US" dirty="0" smtClean="0"/>
            <a:t>ACCESSABILITY</a:t>
          </a:r>
          <a:endParaRPr lang="en-US" dirty="0"/>
        </a:p>
      </dgm:t>
    </dgm:pt>
    <dgm:pt modelId="{6EC337A1-C216-4424-BC88-05E06E24F2FB}" type="parTrans" cxnId="{E02B848C-9019-4C07-8CE7-C218B694539C}">
      <dgm:prSet/>
      <dgm:spPr/>
      <dgm:t>
        <a:bodyPr/>
        <a:lstStyle/>
        <a:p>
          <a:endParaRPr lang="en-US"/>
        </a:p>
      </dgm:t>
    </dgm:pt>
    <dgm:pt modelId="{5C194012-9975-495A-A80E-CA0C8F3DF9CE}" type="sibTrans" cxnId="{E02B848C-9019-4C07-8CE7-C218B694539C}">
      <dgm:prSet/>
      <dgm:spPr/>
      <dgm:t>
        <a:bodyPr/>
        <a:lstStyle/>
        <a:p>
          <a:endParaRPr lang="en-US"/>
        </a:p>
      </dgm:t>
    </dgm:pt>
    <dgm:pt modelId="{2FEFF8D3-0A46-4F2B-8600-093E53F8E1F4}">
      <dgm:prSet phldrT="[Text]"/>
      <dgm:spPr/>
      <dgm:t>
        <a:bodyPr/>
        <a:lstStyle/>
        <a:p>
          <a:r>
            <a:rPr lang="en-US" dirty="0" smtClean="0"/>
            <a:t>UTILIZATION</a:t>
          </a:r>
          <a:endParaRPr lang="en-US" dirty="0"/>
        </a:p>
      </dgm:t>
    </dgm:pt>
    <dgm:pt modelId="{D6F67867-6CD3-4637-B323-F6C5EDDBEB42}" type="parTrans" cxnId="{95275355-5E76-4F11-AF2B-7D9410B0A727}">
      <dgm:prSet/>
      <dgm:spPr/>
      <dgm:t>
        <a:bodyPr/>
        <a:lstStyle/>
        <a:p>
          <a:endParaRPr lang="en-US"/>
        </a:p>
      </dgm:t>
    </dgm:pt>
    <dgm:pt modelId="{7A13979D-DF44-4F9F-8EA0-7EF3E6ECA472}" type="sibTrans" cxnId="{95275355-5E76-4F11-AF2B-7D9410B0A727}">
      <dgm:prSet/>
      <dgm:spPr/>
      <dgm:t>
        <a:bodyPr/>
        <a:lstStyle/>
        <a:p>
          <a:endParaRPr lang="en-US"/>
        </a:p>
      </dgm:t>
    </dgm:pt>
    <dgm:pt modelId="{A9158A4B-68FD-428C-B1DA-06B9F4B6E3FD}" type="pres">
      <dgm:prSet presAssocID="{71A2DFB7-E69B-43EE-87F9-95E5EDCBDF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C34ECB-05E6-4D8A-9979-D563567AD5FB}" type="pres">
      <dgm:prSet presAssocID="{546DC62C-02C2-4B54-9E90-321D3BF422C2}" presName="hierRoot1" presStyleCnt="0">
        <dgm:presLayoutVars>
          <dgm:hierBranch val="init"/>
        </dgm:presLayoutVars>
      </dgm:prSet>
      <dgm:spPr/>
    </dgm:pt>
    <dgm:pt modelId="{B4C2CDD2-20E9-4571-937B-E933CF985941}" type="pres">
      <dgm:prSet presAssocID="{546DC62C-02C2-4B54-9E90-321D3BF422C2}" presName="rootComposite1" presStyleCnt="0"/>
      <dgm:spPr/>
    </dgm:pt>
    <dgm:pt modelId="{C9FB7A2F-C899-4D33-A4C6-E5163317C84B}" type="pres">
      <dgm:prSet presAssocID="{546DC62C-02C2-4B54-9E90-321D3BF422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38491-2430-4B4B-BFE1-83E3857C0869}" type="pres">
      <dgm:prSet presAssocID="{546DC62C-02C2-4B54-9E90-321D3BF422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9AAB011-73A3-4813-815C-BA3F5800A17E}" type="pres">
      <dgm:prSet presAssocID="{546DC62C-02C2-4B54-9E90-321D3BF422C2}" presName="hierChild2" presStyleCnt="0"/>
      <dgm:spPr/>
    </dgm:pt>
    <dgm:pt modelId="{0391B0B5-1C83-4B4C-8D4C-D1026F16A76A}" type="pres">
      <dgm:prSet presAssocID="{F639F515-CB1B-4795-8C22-57312403854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ACB7BD4-F670-4FFD-A4E1-A10E8BB02647}" type="pres">
      <dgm:prSet presAssocID="{53EDAD5C-ACB4-4948-9794-205E797E4060}" presName="hierRoot2" presStyleCnt="0">
        <dgm:presLayoutVars>
          <dgm:hierBranch val="init"/>
        </dgm:presLayoutVars>
      </dgm:prSet>
      <dgm:spPr/>
    </dgm:pt>
    <dgm:pt modelId="{84EA925B-B568-4648-91BF-474B54968EE4}" type="pres">
      <dgm:prSet presAssocID="{53EDAD5C-ACB4-4948-9794-205E797E4060}" presName="rootComposite" presStyleCnt="0"/>
      <dgm:spPr/>
    </dgm:pt>
    <dgm:pt modelId="{80433D17-8ADD-48AD-A50E-D942DD3F736B}" type="pres">
      <dgm:prSet presAssocID="{53EDAD5C-ACB4-4948-9794-205E797E40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A423B-4617-4376-ABA6-5993EBDB730C}" type="pres">
      <dgm:prSet presAssocID="{53EDAD5C-ACB4-4948-9794-205E797E40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5251D556-15FC-4401-AB3F-5F7956B8F244}" type="pres">
      <dgm:prSet presAssocID="{53EDAD5C-ACB4-4948-9794-205E797E4060}" presName="hierChild4" presStyleCnt="0"/>
      <dgm:spPr/>
    </dgm:pt>
    <dgm:pt modelId="{9657B730-C867-4E30-AADC-CD3927546A2A}" type="pres">
      <dgm:prSet presAssocID="{53EDAD5C-ACB4-4948-9794-205E797E4060}" presName="hierChild5" presStyleCnt="0"/>
      <dgm:spPr/>
    </dgm:pt>
    <dgm:pt modelId="{4D224B87-CAE1-4F68-BA68-81FFE1BF3706}" type="pres">
      <dgm:prSet presAssocID="{6EC337A1-C216-4424-BC88-05E06E24F2F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87460A2-1433-4069-ADBC-309E2BAE05DB}" type="pres">
      <dgm:prSet presAssocID="{980EF03A-557C-4586-AAF7-304F620A8F11}" presName="hierRoot2" presStyleCnt="0">
        <dgm:presLayoutVars>
          <dgm:hierBranch val="init"/>
        </dgm:presLayoutVars>
      </dgm:prSet>
      <dgm:spPr/>
    </dgm:pt>
    <dgm:pt modelId="{9476EBCA-4743-4D71-AE20-F0E259B85437}" type="pres">
      <dgm:prSet presAssocID="{980EF03A-557C-4586-AAF7-304F620A8F11}" presName="rootComposite" presStyleCnt="0"/>
      <dgm:spPr/>
    </dgm:pt>
    <dgm:pt modelId="{5D63777D-7D94-4A67-8F0D-C44661610492}" type="pres">
      <dgm:prSet presAssocID="{980EF03A-557C-4586-AAF7-304F620A8F1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06B3-3EDE-4551-B24C-487A787C70C1}" type="pres">
      <dgm:prSet presAssocID="{980EF03A-557C-4586-AAF7-304F620A8F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45503491-3A79-4989-B1E2-39FA9786AD99}" type="pres">
      <dgm:prSet presAssocID="{980EF03A-557C-4586-AAF7-304F620A8F11}" presName="hierChild4" presStyleCnt="0"/>
      <dgm:spPr/>
    </dgm:pt>
    <dgm:pt modelId="{65A23A45-494D-4433-B2B3-ADE18D9EEE3E}" type="pres">
      <dgm:prSet presAssocID="{980EF03A-557C-4586-AAF7-304F620A8F11}" presName="hierChild5" presStyleCnt="0"/>
      <dgm:spPr/>
    </dgm:pt>
    <dgm:pt modelId="{3F79A238-6E79-42B4-9264-62A841148641}" type="pres">
      <dgm:prSet presAssocID="{D6F67867-6CD3-4637-B323-F6C5EDDBEB4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1F53341-640C-49E7-B397-E877CC4EFA49}" type="pres">
      <dgm:prSet presAssocID="{2FEFF8D3-0A46-4F2B-8600-093E53F8E1F4}" presName="hierRoot2" presStyleCnt="0">
        <dgm:presLayoutVars>
          <dgm:hierBranch val="init"/>
        </dgm:presLayoutVars>
      </dgm:prSet>
      <dgm:spPr/>
    </dgm:pt>
    <dgm:pt modelId="{04366FB5-F659-4220-9535-A68FB16CFDAF}" type="pres">
      <dgm:prSet presAssocID="{2FEFF8D3-0A46-4F2B-8600-093E53F8E1F4}" presName="rootComposite" presStyleCnt="0"/>
      <dgm:spPr/>
    </dgm:pt>
    <dgm:pt modelId="{7CA76FE6-C193-4ADD-A266-5182157B8FBC}" type="pres">
      <dgm:prSet presAssocID="{2FEFF8D3-0A46-4F2B-8600-093E53F8E1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8D576-49B7-4051-870E-18ABCABBE348}" type="pres">
      <dgm:prSet presAssocID="{2FEFF8D3-0A46-4F2B-8600-093E53F8E1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0D4C7DC6-162B-49FD-80BC-55B3BCA5C364}" type="pres">
      <dgm:prSet presAssocID="{2FEFF8D3-0A46-4F2B-8600-093E53F8E1F4}" presName="hierChild4" presStyleCnt="0"/>
      <dgm:spPr/>
    </dgm:pt>
    <dgm:pt modelId="{7F546859-121B-4C68-A172-6ED658D51DD8}" type="pres">
      <dgm:prSet presAssocID="{2FEFF8D3-0A46-4F2B-8600-093E53F8E1F4}" presName="hierChild5" presStyleCnt="0"/>
      <dgm:spPr/>
    </dgm:pt>
    <dgm:pt modelId="{46C4A50B-AD95-4F10-BD18-E664AD316298}" type="pres">
      <dgm:prSet presAssocID="{546DC62C-02C2-4B54-9E90-321D3BF422C2}" presName="hierChild3" presStyleCnt="0"/>
      <dgm:spPr/>
    </dgm:pt>
    <dgm:pt modelId="{62DD7669-51CF-499B-85A2-15808E555890}" type="pres">
      <dgm:prSet presAssocID="{AE8B51BA-1AA7-4A10-A715-402786C8CEA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336F9A5-7AA4-4C60-83EE-5C0AD4479DB3}" type="pres">
      <dgm:prSet presAssocID="{631738A0-031E-4A2C-B5BF-5BA5B3370C13}" presName="hierRoot3" presStyleCnt="0">
        <dgm:presLayoutVars>
          <dgm:hierBranch val="init"/>
        </dgm:presLayoutVars>
      </dgm:prSet>
      <dgm:spPr/>
    </dgm:pt>
    <dgm:pt modelId="{33DD5673-B8E9-42CD-A0D0-AD8F8D60E838}" type="pres">
      <dgm:prSet presAssocID="{631738A0-031E-4A2C-B5BF-5BA5B3370C13}" presName="rootComposite3" presStyleCnt="0"/>
      <dgm:spPr/>
    </dgm:pt>
    <dgm:pt modelId="{F39DB13A-70DF-4B7A-BEA7-FCD719E7A3BB}" type="pres">
      <dgm:prSet presAssocID="{631738A0-031E-4A2C-B5BF-5BA5B3370C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DFF89-563B-4A96-AC57-901ABD0E2934}" type="pres">
      <dgm:prSet presAssocID="{631738A0-031E-4A2C-B5BF-5BA5B3370C1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41D0DBA-6C0A-4FFF-878A-B44EDC64828D}" type="pres">
      <dgm:prSet presAssocID="{631738A0-031E-4A2C-B5BF-5BA5B3370C13}" presName="hierChild6" presStyleCnt="0"/>
      <dgm:spPr/>
    </dgm:pt>
    <dgm:pt modelId="{77535D46-AC37-4729-96B4-026227562B79}" type="pres">
      <dgm:prSet presAssocID="{631738A0-031E-4A2C-B5BF-5BA5B3370C13}" presName="hierChild7" presStyleCnt="0"/>
      <dgm:spPr/>
    </dgm:pt>
  </dgm:ptLst>
  <dgm:cxnLst>
    <dgm:cxn modelId="{3434D29E-6B76-482C-9496-630F4BA97B18}" type="presOf" srcId="{546DC62C-02C2-4B54-9E90-321D3BF422C2}" destId="{51A38491-2430-4B4B-BFE1-83E3857C0869}" srcOrd="1" destOrd="0" presId="urn:microsoft.com/office/officeart/2005/8/layout/orgChart1"/>
    <dgm:cxn modelId="{08BFD3C4-80FF-49A2-9EDD-F56200DA5578}" type="presOf" srcId="{53EDAD5C-ACB4-4948-9794-205E797E4060}" destId="{80433D17-8ADD-48AD-A50E-D942DD3F736B}" srcOrd="0" destOrd="0" presId="urn:microsoft.com/office/officeart/2005/8/layout/orgChart1"/>
    <dgm:cxn modelId="{D75043FD-624B-4929-B928-2ACC984E4754}" type="presOf" srcId="{546DC62C-02C2-4B54-9E90-321D3BF422C2}" destId="{C9FB7A2F-C899-4D33-A4C6-E5163317C84B}" srcOrd="0" destOrd="0" presId="urn:microsoft.com/office/officeart/2005/8/layout/orgChart1"/>
    <dgm:cxn modelId="{791D8761-AE8B-464D-B95C-E1D2E1B2F0A2}" type="presOf" srcId="{AE8B51BA-1AA7-4A10-A715-402786C8CEAD}" destId="{62DD7669-51CF-499B-85A2-15808E555890}" srcOrd="0" destOrd="0" presId="urn:microsoft.com/office/officeart/2005/8/layout/orgChart1"/>
    <dgm:cxn modelId="{C36A0181-B523-42EE-831C-3F625D806B0A}" type="presOf" srcId="{F639F515-CB1B-4795-8C22-573124038543}" destId="{0391B0B5-1C83-4B4C-8D4C-D1026F16A76A}" srcOrd="0" destOrd="0" presId="urn:microsoft.com/office/officeart/2005/8/layout/orgChart1"/>
    <dgm:cxn modelId="{DF0A741D-94F7-478C-AFD5-E15EF79ACB8C}" type="presOf" srcId="{D6F67867-6CD3-4637-B323-F6C5EDDBEB42}" destId="{3F79A238-6E79-42B4-9264-62A841148641}" srcOrd="0" destOrd="0" presId="urn:microsoft.com/office/officeart/2005/8/layout/orgChart1"/>
    <dgm:cxn modelId="{7E3A957C-7006-4694-96FC-396576879CA1}" type="presOf" srcId="{71A2DFB7-E69B-43EE-87F9-95E5EDCBDFD7}" destId="{A9158A4B-68FD-428C-B1DA-06B9F4B6E3FD}" srcOrd="0" destOrd="0" presId="urn:microsoft.com/office/officeart/2005/8/layout/orgChart1"/>
    <dgm:cxn modelId="{451355C3-F6A2-4E48-AD05-D143E6023EBB}" type="presOf" srcId="{6EC337A1-C216-4424-BC88-05E06E24F2FB}" destId="{4D224B87-CAE1-4F68-BA68-81FFE1BF3706}" srcOrd="0" destOrd="0" presId="urn:microsoft.com/office/officeart/2005/8/layout/orgChart1"/>
    <dgm:cxn modelId="{5BB0306E-FDC4-48E3-89E7-772D48AA0BDB}" type="presOf" srcId="{2FEFF8D3-0A46-4F2B-8600-093E53F8E1F4}" destId="{26C8D576-49B7-4051-870E-18ABCABBE348}" srcOrd="1" destOrd="0" presId="urn:microsoft.com/office/officeart/2005/8/layout/orgChart1"/>
    <dgm:cxn modelId="{34C63CA9-8650-48B5-B21D-CDB040461E78}" srcId="{71A2DFB7-E69B-43EE-87F9-95E5EDCBDFD7}" destId="{546DC62C-02C2-4B54-9E90-321D3BF422C2}" srcOrd="0" destOrd="0" parTransId="{AE7B9D46-C852-4CA2-B02B-E6DED6677A32}" sibTransId="{F17364EE-A1FE-43F0-B768-3482BF8EDC67}"/>
    <dgm:cxn modelId="{C0BFFFE7-CA8E-4779-9001-E6ED6A1BD332}" type="presOf" srcId="{980EF03A-557C-4586-AAF7-304F620A8F11}" destId="{135106B3-3EDE-4551-B24C-487A787C70C1}" srcOrd="1" destOrd="0" presId="urn:microsoft.com/office/officeart/2005/8/layout/orgChart1"/>
    <dgm:cxn modelId="{758DEE8E-24B7-47D2-B4D4-F38DE7A3D67E}" type="presOf" srcId="{2FEFF8D3-0A46-4F2B-8600-093E53F8E1F4}" destId="{7CA76FE6-C193-4ADD-A266-5182157B8FBC}" srcOrd="0" destOrd="0" presId="urn:microsoft.com/office/officeart/2005/8/layout/orgChart1"/>
    <dgm:cxn modelId="{4C443DC5-7E8E-4247-82E2-C28F3D6DC8D9}" type="presOf" srcId="{53EDAD5C-ACB4-4948-9794-205E797E4060}" destId="{12AA423B-4617-4376-ABA6-5993EBDB730C}" srcOrd="1" destOrd="0" presId="urn:microsoft.com/office/officeart/2005/8/layout/orgChart1"/>
    <dgm:cxn modelId="{E02B848C-9019-4C07-8CE7-C218B694539C}" srcId="{546DC62C-02C2-4B54-9E90-321D3BF422C2}" destId="{980EF03A-557C-4586-AAF7-304F620A8F11}" srcOrd="2" destOrd="0" parTransId="{6EC337A1-C216-4424-BC88-05E06E24F2FB}" sibTransId="{5C194012-9975-495A-A80E-CA0C8F3DF9CE}"/>
    <dgm:cxn modelId="{898711CB-88BB-479F-84A3-A61E84440C39}" srcId="{546DC62C-02C2-4B54-9E90-321D3BF422C2}" destId="{53EDAD5C-ACB4-4948-9794-205E797E4060}" srcOrd="1" destOrd="0" parTransId="{F639F515-CB1B-4795-8C22-573124038543}" sibTransId="{BFBD5B35-3698-416C-91AC-185AB1DE67AC}"/>
    <dgm:cxn modelId="{95275355-5E76-4F11-AF2B-7D9410B0A727}" srcId="{546DC62C-02C2-4B54-9E90-321D3BF422C2}" destId="{2FEFF8D3-0A46-4F2B-8600-093E53F8E1F4}" srcOrd="3" destOrd="0" parTransId="{D6F67867-6CD3-4637-B323-F6C5EDDBEB42}" sibTransId="{7A13979D-DF44-4F9F-8EA0-7EF3E6ECA472}"/>
    <dgm:cxn modelId="{6B6288CF-E5B8-4F74-9C0E-B46FBB0D9F86}" type="presOf" srcId="{631738A0-031E-4A2C-B5BF-5BA5B3370C13}" destId="{526DFF89-563B-4A96-AC57-901ABD0E2934}" srcOrd="1" destOrd="0" presId="urn:microsoft.com/office/officeart/2005/8/layout/orgChart1"/>
    <dgm:cxn modelId="{A6F4D588-081A-4973-A497-189D01FF58D5}" srcId="{546DC62C-02C2-4B54-9E90-321D3BF422C2}" destId="{631738A0-031E-4A2C-B5BF-5BA5B3370C13}" srcOrd="0" destOrd="0" parTransId="{AE8B51BA-1AA7-4A10-A715-402786C8CEAD}" sibTransId="{5C5DC929-EF7E-4018-8BF5-2A5622188AC5}"/>
    <dgm:cxn modelId="{9B629BE8-D5EC-4C93-8A5C-63AD0DB9831D}" type="presOf" srcId="{980EF03A-557C-4586-AAF7-304F620A8F11}" destId="{5D63777D-7D94-4A67-8F0D-C44661610492}" srcOrd="0" destOrd="0" presId="urn:microsoft.com/office/officeart/2005/8/layout/orgChart1"/>
    <dgm:cxn modelId="{736D2B1A-26D2-482D-9F4F-08B63448FCBD}" type="presOf" srcId="{631738A0-031E-4A2C-B5BF-5BA5B3370C13}" destId="{F39DB13A-70DF-4B7A-BEA7-FCD719E7A3BB}" srcOrd="0" destOrd="0" presId="urn:microsoft.com/office/officeart/2005/8/layout/orgChart1"/>
    <dgm:cxn modelId="{09EA3521-2EFB-4ECD-844B-A65555A061BD}" type="presParOf" srcId="{A9158A4B-68FD-428C-B1DA-06B9F4B6E3FD}" destId="{03C34ECB-05E6-4D8A-9979-D563567AD5FB}" srcOrd="0" destOrd="0" presId="urn:microsoft.com/office/officeart/2005/8/layout/orgChart1"/>
    <dgm:cxn modelId="{3762769C-428E-42FA-A675-6234A1514458}" type="presParOf" srcId="{03C34ECB-05E6-4D8A-9979-D563567AD5FB}" destId="{B4C2CDD2-20E9-4571-937B-E933CF985941}" srcOrd="0" destOrd="0" presId="urn:microsoft.com/office/officeart/2005/8/layout/orgChart1"/>
    <dgm:cxn modelId="{3A223B17-DC89-423E-8051-193C0D167A90}" type="presParOf" srcId="{B4C2CDD2-20E9-4571-937B-E933CF985941}" destId="{C9FB7A2F-C899-4D33-A4C6-E5163317C84B}" srcOrd="0" destOrd="0" presId="urn:microsoft.com/office/officeart/2005/8/layout/orgChart1"/>
    <dgm:cxn modelId="{E3242BAB-7BEB-4388-BAF1-79A8B5AF0303}" type="presParOf" srcId="{B4C2CDD2-20E9-4571-937B-E933CF985941}" destId="{51A38491-2430-4B4B-BFE1-83E3857C0869}" srcOrd="1" destOrd="0" presId="urn:microsoft.com/office/officeart/2005/8/layout/orgChart1"/>
    <dgm:cxn modelId="{F1E42C26-6C5F-40F9-85AC-FEF6BC2B393A}" type="presParOf" srcId="{03C34ECB-05E6-4D8A-9979-D563567AD5FB}" destId="{09AAB011-73A3-4813-815C-BA3F5800A17E}" srcOrd="1" destOrd="0" presId="urn:microsoft.com/office/officeart/2005/8/layout/orgChart1"/>
    <dgm:cxn modelId="{A28F600A-F172-457B-B01D-B859112E59DC}" type="presParOf" srcId="{09AAB011-73A3-4813-815C-BA3F5800A17E}" destId="{0391B0B5-1C83-4B4C-8D4C-D1026F16A76A}" srcOrd="0" destOrd="0" presId="urn:microsoft.com/office/officeart/2005/8/layout/orgChart1"/>
    <dgm:cxn modelId="{D8968C56-4B0D-422B-A3D2-13A91ED36B10}" type="presParOf" srcId="{09AAB011-73A3-4813-815C-BA3F5800A17E}" destId="{3ACB7BD4-F670-4FFD-A4E1-A10E8BB02647}" srcOrd="1" destOrd="0" presId="urn:microsoft.com/office/officeart/2005/8/layout/orgChart1"/>
    <dgm:cxn modelId="{0DFA3DC8-663F-4BF2-88B3-A1269BC408AE}" type="presParOf" srcId="{3ACB7BD4-F670-4FFD-A4E1-A10E8BB02647}" destId="{84EA925B-B568-4648-91BF-474B54968EE4}" srcOrd="0" destOrd="0" presId="urn:microsoft.com/office/officeart/2005/8/layout/orgChart1"/>
    <dgm:cxn modelId="{2CD4B4F7-44FF-4322-B1FB-F1629C6C1EB9}" type="presParOf" srcId="{84EA925B-B568-4648-91BF-474B54968EE4}" destId="{80433D17-8ADD-48AD-A50E-D942DD3F736B}" srcOrd="0" destOrd="0" presId="urn:microsoft.com/office/officeart/2005/8/layout/orgChart1"/>
    <dgm:cxn modelId="{E4376890-FEC0-4B3A-ACF8-DED4CDE7CB8F}" type="presParOf" srcId="{84EA925B-B568-4648-91BF-474B54968EE4}" destId="{12AA423B-4617-4376-ABA6-5993EBDB730C}" srcOrd="1" destOrd="0" presId="urn:microsoft.com/office/officeart/2005/8/layout/orgChart1"/>
    <dgm:cxn modelId="{57DA4436-7398-44B9-980D-4EB70D3F3B05}" type="presParOf" srcId="{3ACB7BD4-F670-4FFD-A4E1-A10E8BB02647}" destId="{5251D556-15FC-4401-AB3F-5F7956B8F244}" srcOrd="1" destOrd="0" presId="urn:microsoft.com/office/officeart/2005/8/layout/orgChart1"/>
    <dgm:cxn modelId="{6E0AD854-BE41-41B0-8834-9148F6B6CCFF}" type="presParOf" srcId="{3ACB7BD4-F670-4FFD-A4E1-A10E8BB02647}" destId="{9657B730-C867-4E30-AADC-CD3927546A2A}" srcOrd="2" destOrd="0" presId="urn:microsoft.com/office/officeart/2005/8/layout/orgChart1"/>
    <dgm:cxn modelId="{D4FEB8D9-0472-4E04-B396-CD932E21EFD7}" type="presParOf" srcId="{09AAB011-73A3-4813-815C-BA3F5800A17E}" destId="{4D224B87-CAE1-4F68-BA68-81FFE1BF3706}" srcOrd="2" destOrd="0" presId="urn:microsoft.com/office/officeart/2005/8/layout/orgChart1"/>
    <dgm:cxn modelId="{8EC77D76-F560-40A9-A9DE-202E0F90F198}" type="presParOf" srcId="{09AAB011-73A3-4813-815C-BA3F5800A17E}" destId="{687460A2-1433-4069-ADBC-309E2BAE05DB}" srcOrd="3" destOrd="0" presId="urn:microsoft.com/office/officeart/2005/8/layout/orgChart1"/>
    <dgm:cxn modelId="{E7F7242C-529D-46AF-A6F3-6FA418FE435E}" type="presParOf" srcId="{687460A2-1433-4069-ADBC-309E2BAE05DB}" destId="{9476EBCA-4743-4D71-AE20-F0E259B85437}" srcOrd="0" destOrd="0" presId="urn:microsoft.com/office/officeart/2005/8/layout/orgChart1"/>
    <dgm:cxn modelId="{09903CAE-D6FF-4F3B-BDDB-7CAB9129B2C0}" type="presParOf" srcId="{9476EBCA-4743-4D71-AE20-F0E259B85437}" destId="{5D63777D-7D94-4A67-8F0D-C44661610492}" srcOrd="0" destOrd="0" presId="urn:microsoft.com/office/officeart/2005/8/layout/orgChart1"/>
    <dgm:cxn modelId="{AFF67DD3-D495-42C4-B229-DB6DCFBA4C9B}" type="presParOf" srcId="{9476EBCA-4743-4D71-AE20-F0E259B85437}" destId="{135106B3-3EDE-4551-B24C-487A787C70C1}" srcOrd="1" destOrd="0" presId="urn:microsoft.com/office/officeart/2005/8/layout/orgChart1"/>
    <dgm:cxn modelId="{BB3BB1AD-9700-4D72-94DC-192A63A7C250}" type="presParOf" srcId="{687460A2-1433-4069-ADBC-309E2BAE05DB}" destId="{45503491-3A79-4989-B1E2-39FA9786AD99}" srcOrd="1" destOrd="0" presId="urn:microsoft.com/office/officeart/2005/8/layout/orgChart1"/>
    <dgm:cxn modelId="{041E8AB6-C9E1-41E4-96DB-C69FAE6EA887}" type="presParOf" srcId="{687460A2-1433-4069-ADBC-309E2BAE05DB}" destId="{65A23A45-494D-4433-B2B3-ADE18D9EEE3E}" srcOrd="2" destOrd="0" presId="urn:microsoft.com/office/officeart/2005/8/layout/orgChart1"/>
    <dgm:cxn modelId="{40EC8B76-B84B-472E-B098-0A573B429E0A}" type="presParOf" srcId="{09AAB011-73A3-4813-815C-BA3F5800A17E}" destId="{3F79A238-6E79-42B4-9264-62A841148641}" srcOrd="4" destOrd="0" presId="urn:microsoft.com/office/officeart/2005/8/layout/orgChart1"/>
    <dgm:cxn modelId="{BE92A9F8-93FC-4D8B-82C6-5F71E51AE252}" type="presParOf" srcId="{09AAB011-73A3-4813-815C-BA3F5800A17E}" destId="{C1F53341-640C-49E7-B397-E877CC4EFA49}" srcOrd="5" destOrd="0" presId="urn:microsoft.com/office/officeart/2005/8/layout/orgChart1"/>
    <dgm:cxn modelId="{A30C1A61-B9F2-48B2-A60F-7D0190DED974}" type="presParOf" srcId="{C1F53341-640C-49E7-B397-E877CC4EFA49}" destId="{04366FB5-F659-4220-9535-A68FB16CFDAF}" srcOrd="0" destOrd="0" presId="urn:microsoft.com/office/officeart/2005/8/layout/orgChart1"/>
    <dgm:cxn modelId="{62E8FC1F-C80F-4C45-8BAC-8C312582C820}" type="presParOf" srcId="{04366FB5-F659-4220-9535-A68FB16CFDAF}" destId="{7CA76FE6-C193-4ADD-A266-5182157B8FBC}" srcOrd="0" destOrd="0" presId="urn:microsoft.com/office/officeart/2005/8/layout/orgChart1"/>
    <dgm:cxn modelId="{76D8D1C3-4C01-4F5B-8039-75D62C37AD54}" type="presParOf" srcId="{04366FB5-F659-4220-9535-A68FB16CFDAF}" destId="{26C8D576-49B7-4051-870E-18ABCABBE348}" srcOrd="1" destOrd="0" presId="urn:microsoft.com/office/officeart/2005/8/layout/orgChart1"/>
    <dgm:cxn modelId="{DFF42C11-8775-416A-AF24-E191FE8558C4}" type="presParOf" srcId="{C1F53341-640C-49E7-B397-E877CC4EFA49}" destId="{0D4C7DC6-162B-49FD-80BC-55B3BCA5C364}" srcOrd="1" destOrd="0" presId="urn:microsoft.com/office/officeart/2005/8/layout/orgChart1"/>
    <dgm:cxn modelId="{93C5FFB3-4235-4188-9425-F7DA7F504EEF}" type="presParOf" srcId="{C1F53341-640C-49E7-B397-E877CC4EFA49}" destId="{7F546859-121B-4C68-A172-6ED658D51DD8}" srcOrd="2" destOrd="0" presId="urn:microsoft.com/office/officeart/2005/8/layout/orgChart1"/>
    <dgm:cxn modelId="{6983E0D4-7F19-4D78-A304-12433C3DB0F0}" type="presParOf" srcId="{03C34ECB-05E6-4D8A-9979-D563567AD5FB}" destId="{46C4A50B-AD95-4F10-BD18-E664AD316298}" srcOrd="2" destOrd="0" presId="urn:microsoft.com/office/officeart/2005/8/layout/orgChart1"/>
    <dgm:cxn modelId="{C5BAE0D6-CADB-4D8F-91BE-B4049D89FCF8}" type="presParOf" srcId="{46C4A50B-AD95-4F10-BD18-E664AD316298}" destId="{62DD7669-51CF-499B-85A2-15808E555890}" srcOrd="0" destOrd="0" presId="urn:microsoft.com/office/officeart/2005/8/layout/orgChart1"/>
    <dgm:cxn modelId="{BD60A87A-8703-4961-BBF2-03A0B019FCB5}" type="presParOf" srcId="{46C4A50B-AD95-4F10-BD18-E664AD316298}" destId="{F336F9A5-7AA4-4C60-83EE-5C0AD4479DB3}" srcOrd="1" destOrd="0" presId="urn:microsoft.com/office/officeart/2005/8/layout/orgChart1"/>
    <dgm:cxn modelId="{393F7422-F258-444B-BC67-F0086131C859}" type="presParOf" srcId="{F336F9A5-7AA4-4C60-83EE-5C0AD4479DB3}" destId="{33DD5673-B8E9-42CD-A0D0-AD8F8D60E838}" srcOrd="0" destOrd="0" presId="urn:microsoft.com/office/officeart/2005/8/layout/orgChart1"/>
    <dgm:cxn modelId="{F1454C2B-2048-4AB4-AE72-98BE723E2A9A}" type="presParOf" srcId="{33DD5673-B8E9-42CD-A0D0-AD8F8D60E838}" destId="{F39DB13A-70DF-4B7A-BEA7-FCD719E7A3BB}" srcOrd="0" destOrd="0" presId="urn:microsoft.com/office/officeart/2005/8/layout/orgChart1"/>
    <dgm:cxn modelId="{ED25E5CC-8174-45C8-8535-F06D41F3245B}" type="presParOf" srcId="{33DD5673-B8E9-42CD-A0D0-AD8F8D60E838}" destId="{526DFF89-563B-4A96-AC57-901ABD0E2934}" srcOrd="1" destOrd="0" presId="urn:microsoft.com/office/officeart/2005/8/layout/orgChart1"/>
    <dgm:cxn modelId="{59C9467D-FCB9-4D2C-BC6C-FC4731041E50}" type="presParOf" srcId="{F336F9A5-7AA4-4C60-83EE-5C0AD4479DB3}" destId="{D41D0DBA-6C0A-4FFF-878A-B44EDC64828D}" srcOrd="1" destOrd="0" presId="urn:microsoft.com/office/officeart/2005/8/layout/orgChart1"/>
    <dgm:cxn modelId="{FF3E4468-4ECF-408B-948D-EB355736AF4F}" type="presParOf" srcId="{F336F9A5-7AA4-4C60-83EE-5C0AD4479DB3}" destId="{77535D46-AC37-4729-96B4-026227562B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AF982-70A5-4BE5-8547-BB163E78B1E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3B172E9-6753-49E6-9807-DD2D0C3ED3F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ENERGY = Staple Food</a:t>
          </a:r>
        </a:p>
        <a:p>
          <a:r>
            <a:rPr lang="en-US" dirty="0" smtClean="0">
              <a:solidFill>
                <a:schemeClr val="bg1"/>
              </a:solidFill>
            </a:rPr>
            <a:t>PROTECTION: Fruits and Vegetables</a:t>
          </a:r>
          <a:endParaRPr lang="en-US" dirty="0">
            <a:solidFill>
              <a:schemeClr val="bg1"/>
            </a:solidFill>
          </a:endParaRPr>
        </a:p>
      </dgm:t>
    </dgm:pt>
    <dgm:pt modelId="{AA701DA2-CDA9-4474-A0E1-0D040208E225}" type="parTrans" cxnId="{EDFED5E0-14EB-4AEE-B5F8-AFFBE9CCB6E1}">
      <dgm:prSet/>
      <dgm:spPr/>
      <dgm:t>
        <a:bodyPr/>
        <a:lstStyle/>
        <a:p>
          <a:endParaRPr lang="en-US"/>
        </a:p>
      </dgm:t>
    </dgm:pt>
    <dgm:pt modelId="{50C96C6F-4217-4E04-8EAD-C9BEBE9C5328}" type="sibTrans" cxnId="{EDFED5E0-14EB-4AEE-B5F8-AFFBE9CCB6E1}">
      <dgm:prSet/>
      <dgm:spPr/>
      <dgm:t>
        <a:bodyPr/>
        <a:lstStyle/>
        <a:p>
          <a:endParaRPr lang="en-US"/>
        </a:p>
      </dgm:t>
    </dgm:pt>
    <dgm:pt modelId="{E3461AC8-8F77-441C-A8D3-2E1708DFA4B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GROWTH: Protein </a:t>
          </a:r>
        </a:p>
      </dgm:t>
    </dgm:pt>
    <dgm:pt modelId="{49CFB1A9-BD2A-410C-94A7-984C7899616E}" type="parTrans" cxnId="{EF6D536F-EC28-4514-87C1-27684AAA6B38}">
      <dgm:prSet/>
      <dgm:spPr/>
      <dgm:t>
        <a:bodyPr/>
        <a:lstStyle/>
        <a:p>
          <a:endParaRPr lang="en-US"/>
        </a:p>
      </dgm:t>
    </dgm:pt>
    <dgm:pt modelId="{95FA7109-BBF7-4243-B2D8-B1EE14479008}" type="sibTrans" cxnId="{EF6D536F-EC28-4514-87C1-27684AAA6B38}">
      <dgm:prSet/>
      <dgm:spPr/>
      <dgm:t>
        <a:bodyPr/>
        <a:lstStyle/>
        <a:p>
          <a:endParaRPr lang="en-US"/>
        </a:p>
      </dgm:t>
    </dgm:pt>
    <dgm:pt modelId="{D9A0AC14-125A-4BBB-9441-9303A433EB8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ENERGY?: </a:t>
          </a:r>
        </a:p>
        <a:p>
          <a:r>
            <a:rPr lang="en-US" sz="2000" b="1" dirty="0" smtClean="0"/>
            <a:t>Fats        Sugars</a:t>
          </a:r>
          <a:endParaRPr lang="en-US" sz="2000" b="1" dirty="0"/>
        </a:p>
      </dgm:t>
    </dgm:pt>
    <dgm:pt modelId="{26D749AC-8C01-4764-B0E0-4E8CD5769FF6}" type="parTrans" cxnId="{944CF858-F828-4792-A76E-585D3C750E5D}">
      <dgm:prSet/>
      <dgm:spPr/>
      <dgm:t>
        <a:bodyPr/>
        <a:lstStyle/>
        <a:p>
          <a:endParaRPr lang="en-US"/>
        </a:p>
      </dgm:t>
    </dgm:pt>
    <dgm:pt modelId="{044401E8-A948-4ABB-8463-A61DFF95FC67}" type="sibTrans" cxnId="{944CF858-F828-4792-A76E-585D3C750E5D}">
      <dgm:prSet/>
      <dgm:spPr/>
      <dgm:t>
        <a:bodyPr/>
        <a:lstStyle/>
        <a:p>
          <a:endParaRPr lang="en-US"/>
        </a:p>
      </dgm:t>
    </dgm:pt>
    <dgm:pt modelId="{EF100CA5-5B7F-4E3E-94AC-E6480134FC42}" type="pres">
      <dgm:prSet presAssocID="{521AF982-70A5-4BE5-8547-BB163E78B1E1}" presName="Name0" presStyleCnt="0">
        <dgm:presLayoutVars>
          <dgm:dir/>
          <dgm:animLvl val="lvl"/>
          <dgm:resizeHandles val="exact"/>
        </dgm:presLayoutVars>
      </dgm:prSet>
      <dgm:spPr/>
    </dgm:pt>
    <dgm:pt modelId="{CC251D9C-10DC-4264-8574-1A264C16446E}" type="pres">
      <dgm:prSet presAssocID="{03B172E9-6753-49E6-9807-DD2D0C3ED3F6}" presName="Name8" presStyleCnt="0"/>
      <dgm:spPr/>
    </dgm:pt>
    <dgm:pt modelId="{E46424DA-DAAF-4540-B364-76116A17BDF7}" type="pres">
      <dgm:prSet presAssocID="{03B172E9-6753-49E6-9807-DD2D0C3ED3F6}" presName="level" presStyleLbl="node1" presStyleIdx="0" presStyleCnt="3" custScaleY="140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CB167-6091-43CF-B63A-B23E36EE7BDC}" type="pres">
      <dgm:prSet presAssocID="{03B172E9-6753-49E6-9807-DD2D0C3ED3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40D05-CE0C-4E7C-B49B-E0853A6260BC}" type="pres">
      <dgm:prSet presAssocID="{E3461AC8-8F77-441C-A8D3-2E1708DFA4BF}" presName="Name8" presStyleCnt="0"/>
      <dgm:spPr/>
    </dgm:pt>
    <dgm:pt modelId="{DB7E318B-4D87-42A6-8CC7-1DC0FC18B3E3}" type="pres">
      <dgm:prSet presAssocID="{E3461AC8-8F77-441C-A8D3-2E1708DFA4B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2C36-09BF-465F-8D63-768D9117B064}" type="pres">
      <dgm:prSet presAssocID="{E3461AC8-8F77-441C-A8D3-2E1708DFA4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A7FBA-51F6-4D84-9AE4-13C260A080EC}" type="pres">
      <dgm:prSet presAssocID="{D9A0AC14-125A-4BBB-9441-9303A433EB8D}" presName="Name8" presStyleCnt="0"/>
      <dgm:spPr/>
    </dgm:pt>
    <dgm:pt modelId="{4A1F3E46-AC96-40E1-B893-4EDAEB509805}" type="pres">
      <dgm:prSet presAssocID="{D9A0AC14-125A-4BBB-9441-9303A433EB8D}" presName="level" presStyleLbl="node1" presStyleIdx="2" presStyleCnt="3" custScaleX="107527" custLinFactNeighborX="1995" custLinFactNeighborY="14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0E57-8450-465C-849B-D6FB0BA0C80E}" type="pres">
      <dgm:prSet presAssocID="{D9A0AC14-125A-4BBB-9441-9303A433EB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891E7-BAE1-4365-8218-3CD709F35BA3}" type="presOf" srcId="{D9A0AC14-125A-4BBB-9441-9303A433EB8D}" destId="{32B90E57-8450-465C-849B-D6FB0BA0C80E}" srcOrd="1" destOrd="0" presId="urn:microsoft.com/office/officeart/2005/8/layout/pyramid3"/>
    <dgm:cxn modelId="{944CF858-F828-4792-A76E-585D3C750E5D}" srcId="{521AF982-70A5-4BE5-8547-BB163E78B1E1}" destId="{D9A0AC14-125A-4BBB-9441-9303A433EB8D}" srcOrd="2" destOrd="0" parTransId="{26D749AC-8C01-4764-B0E0-4E8CD5769FF6}" sibTransId="{044401E8-A948-4ABB-8463-A61DFF95FC67}"/>
    <dgm:cxn modelId="{D92CF043-C460-47B3-8E06-6FDAEB06BC79}" type="presOf" srcId="{E3461AC8-8F77-441C-A8D3-2E1708DFA4BF}" destId="{7D102C36-09BF-465F-8D63-768D9117B064}" srcOrd="1" destOrd="0" presId="urn:microsoft.com/office/officeart/2005/8/layout/pyramid3"/>
    <dgm:cxn modelId="{EF6D536F-EC28-4514-87C1-27684AAA6B38}" srcId="{521AF982-70A5-4BE5-8547-BB163E78B1E1}" destId="{E3461AC8-8F77-441C-A8D3-2E1708DFA4BF}" srcOrd="1" destOrd="0" parTransId="{49CFB1A9-BD2A-410C-94A7-984C7899616E}" sibTransId="{95FA7109-BBF7-4243-B2D8-B1EE14479008}"/>
    <dgm:cxn modelId="{2AFC72AF-1610-4B2F-A3C9-8C3E82D4EE58}" type="presOf" srcId="{521AF982-70A5-4BE5-8547-BB163E78B1E1}" destId="{EF100CA5-5B7F-4E3E-94AC-E6480134FC42}" srcOrd="0" destOrd="0" presId="urn:microsoft.com/office/officeart/2005/8/layout/pyramid3"/>
    <dgm:cxn modelId="{4D1EDE6B-5EF9-4FBC-A63B-7814D0FD8A14}" type="presOf" srcId="{E3461AC8-8F77-441C-A8D3-2E1708DFA4BF}" destId="{DB7E318B-4D87-42A6-8CC7-1DC0FC18B3E3}" srcOrd="0" destOrd="0" presId="urn:microsoft.com/office/officeart/2005/8/layout/pyramid3"/>
    <dgm:cxn modelId="{3D909393-7EFC-4440-85D0-12B3BBE710D1}" type="presOf" srcId="{03B172E9-6753-49E6-9807-DD2D0C3ED3F6}" destId="{E46424DA-DAAF-4540-B364-76116A17BDF7}" srcOrd="0" destOrd="0" presId="urn:microsoft.com/office/officeart/2005/8/layout/pyramid3"/>
    <dgm:cxn modelId="{F979E518-86DD-4CFA-8236-0B9C7B8ADF18}" type="presOf" srcId="{03B172E9-6753-49E6-9807-DD2D0C3ED3F6}" destId="{CA5CB167-6091-43CF-B63A-B23E36EE7BDC}" srcOrd="1" destOrd="0" presId="urn:microsoft.com/office/officeart/2005/8/layout/pyramid3"/>
    <dgm:cxn modelId="{EDFED5E0-14EB-4AEE-B5F8-AFFBE9CCB6E1}" srcId="{521AF982-70A5-4BE5-8547-BB163E78B1E1}" destId="{03B172E9-6753-49E6-9807-DD2D0C3ED3F6}" srcOrd="0" destOrd="0" parTransId="{AA701DA2-CDA9-4474-A0E1-0D040208E225}" sibTransId="{50C96C6F-4217-4E04-8EAD-C9BEBE9C5328}"/>
    <dgm:cxn modelId="{145028AF-28E9-4D0D-98EB-FBC25249888F}" type="presOf" srcId="{D9A0AC14-125A-4BBB-9441-9303A433EB8D}" destId="{4A1F3E46-AC96-40E1-B893-4EDAEB509805}" srcOrd="0" destOrd="0" presId="urn:microsoft.com/office/officeart/2005/8/layout/pyramid3"/>
    <dgm:cxn modelId="{AD12E687-6031-4A66-839F-1183F5EAE73A}" type="presParOf" srcId="{EF100CA5-5B7F-4E3E-94AC-E6480134FC42}" destId="{CC251D9C-10DC-4264-8574-1A264C16446E}" srcOrd="0" destOrd="0" presId="urn:microsoft.com/office/officeart/2005/8/layout/pyramid3"/>
    <dgm:cxn modelId="{E357A6CC-9A45-4502-B597-0A4D2ABF2407}" type="presParOf" srcId="{CC251D9C-10DC-4264-8574-1A264C16446E}" destId="{E46424DA-DAAF-4540-B364-76116A17BDF7}" srcOrd="0" destOrd="0" presId="urn:microsoft.com/office/officeart/2005/8/layout/pyramid3"/>
    <dgm:cxn modelId="{3FAE57BF-12A3-4B40-830E-766A3BD667D5}" type="presParOf" srcId="{CC251D9C-10DC-4264-8574-1A264C16446E}" destId="{CA5CB167-6091-43CF-B63A-B23E36EE7BDC}" srcOrd="1" destOrd="0" presId="urn:microsoft.com/office/officeart/2005/8/layout/pyramid3"/>
    <dgm:cxn modelId="{9D403571-36F8-4088-8A0C-CF865DD7BBA8}" type="presParOf" srcId="{EF100CA5-5B7F-4E3E-94AC-E6480134FC42}" destId="{A2840D05-CE0C-4E7C-B49B-E0853A6260BC}" srcOrd="1" destOrd="0" presId="urn:microsoft.com/office/officeart/2005/8/layout/pyramid3"/>
    <dgm:cxn modelId="{A668A3DB-2F03-4806-9D02-1ACA62A05A5F}" type="presParOf" srcId="{A2840D05-CE0C-4E7C-B49B-E0853A6260BC}" destId="{DB7E318B-4D87-42A6-8CC7-1DC0FC18B3E3}" srcOrd="0" destOrd="0" presId="urn:microsoft.com/office/officeart/2005/8/layout/pyramid3"/>
    <dgm:cxn modelId="{83464FA1-58E7-48F2-8332-9E37047606E7}" type="presParOf" srcId="{A2840D05-CE0C-4E7C-B49B-E0853A6260BC}" destId="{7D102C36-09BF-465F-8D63-768D9117B064}" srcOrd="1" destOrd="0" presId="urn:microsoft.com/office/officeart/2005/8/layout/pyramid3"/>
    <dgm:cxn modelId="{CD11665E-4616-4662-B351-F2ABBAAA9078}" type="presParOf" srcId="{EF100CA5-5B7F-4E3E-94AC-E6480134FC42}" destId="{35CA7FBA-51F6-4D84-9AE4-13C260A080EC}" srcOrd="2" destOrd="0" presId="urn:microsoft.com/office/officeart/2005/8/layout/pyramid3"/>
    <dgm:cxn modelId="{CF0F5674-CEF0-496B-888F-C0C7DFD60968}" type="presParOf" srcId="{35CA7FBA-51F6-4D84-9AE4-13C260A080EC}" destId="{4A1F3E46-AC96-40E1-B893-4EDAEB509805}" srcOrd="0" destOrd="0" presId="urn:microsoft.com/office/officeart/2005/8/layout/pyramid3"/>
    <dgm:cxn modelId="{2EF16310-DC3E-4B22-B40F-0CD0CD1A64DC}" type="presParOf" srcId="{35CA7FBA-51F6-4D84-9AE4-13C260A080EC}" destId="{32B90E57-8450-465C-849B-D6FB0BA0C80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74D308-10E8-4B11-A99F-3D1D372E6E3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90AC434-D1A6-4992-812F-3F168958FEE0}">
      <dgm:prSet phldrT="[Text]" custT="1"/>
      <dgm:spPr/>
      <dgm:t>
        <a:bodyPr/>
        <a:lstStyle/>
        <a:p>
          <a:r>
            <a:rPr lang="en-US" sz="1200" dirty="0" smtClean="0"/>
            <a:t>AG SPECIALIST INPUT</a:t>
          </a:r>
          <a:endParaRPr lang="en-US" sz="1200" dirty="0"/>
        </a:p>
      </dgm:t>
    </dgm:pt>
    <dgm:pt modelId="{4A3C1043-BA36-494E-9B6E-6CC0B3CD0BFB}" type="parTrans" cxnId="{137A54AA-7736-488A-B752-F2FFF6207662}">
      <dgm:prSet/>
      <dgm:spPr/>
      <dgm:t>
        <a:bodyPr/>
        <a:lstStyle/>
        <a:p>
          <a:endParaRPr lang="en-US"/>
        </a:p>
      </dgm:t>
    </dgm:pt>
    <dgm:pt modelId="{11960CBD-E20D-49E2-B193-24096CC302D4}" type="sibTrans" cxnId="{137A54AA-7736-488A-B752-F2FFF6207662}">
      <dgm:prSet/>
      <dgm:spPr/>
      <dgm:t>
        <a:bodyPr/>
        <a:lstStyle/>
        <a:p>
          <a:endParaRPr lang="en-US"/>
        </a:p>
      </dgm:t>
    </dgm:pt>
    <dgm:pt modelId="{F1091EB0-19B6-4E7A-A397-DD153977E011}">
      <dgm:prSet phldrT="[Text]" custT="1"/>
      <dgm:spPr/>
      <dgm:t>
        <a:bodyPr/>
        <a:lstStyle/>
        <a:p>
          <a:r>
            <a:rPr lang="en-US" sz="1200" dirty="0" smtClean="0"/>
            <a:t>NUTRITION SPECIALIST INPUT</a:t>
          </a:r>
          <a:endParaRPr lang="en-US" sz="1200" dirty="0"/>
        </a:p>
      </dgm:t>
    </dgm:pt>
    <dgm:pt modelId="{74AEC23A-06D6-4B26-96BD-1F6646D32C25}" type="parTrans" cxnId="{C57EF8A0-6803-4180-AC76-CA0BB91C9CF3}">
      <dgm:prSet/>
      <dgm:spPr/>
      <dgm:t>
        <a:bodyPr/>
        <a:lstStyle/>
        <a:p>
          <a:endParaRPr lang="en-US"/>
        </a:p>
      </dgm:t>
    </dgm:pt>
    <dgm:pt modelId="{DF07298F-E270-41A2-9A6F-7102E6FE26EA}" type="sibTrans" cxnId="{C57EF8A0-6803-4180-AC76-CA0BB91C9CF3}">
      <dgm:prSet/>
      <dgm:spPr/>
      <dgm:t>
        <a:bodyPr/>
        <a:lstStyle/>
        <a:p>
          <a:endParaRPr lang="en-US"/>
        </a:p>
      </dgm:t>
    </dgm:pt>
    <dgm:pt modelId="{C709CDF6-B8AF-4A4C-89BE-C21B27376DBA}">
      <dgm:prSet phldrT="[Text]" custT="1"/>
      <dgm:spPr/>
      <dgm:t>
        <a:bodyPr/>
        <a:lstStyle/>
        <a:p>
          <a:r>
            <a:rPr lang="en-US" sz="1100" dirty="0" smtClean="0"/>
            <a:t>FOOD SECURITY &amp;  MATERNAL CHILD NUTRITION</a:t>
          </a:r>
          <a:endParaRPr lang="en-US" sz="1100" dirty="0"/>
        </a:p>
      </dgm:t>
    </dgm:pt>
    <dgm:pt modelId="{337DB758-A460-4901-9AEE-E269F8AC8A73}" type="parTrans" cxnId="{22F3DB9B-C452-449E-86A4-36DAC812994F}">
      <dgm:prSet/>
      <dgm:spPr/>
      <dgm:t>
        <a:bodyPr/>
        <a:lstStyle/>
        <a:p>
          <a:endParaRPr lang="en-US"/>
        </a:p>
      </dgm:t>
    </dgm:pt>
    <dgm:pt modelId="{79AE2B6D-E668-4A7B-B87B-BF035FFBD8A1}" type="sibTrans" cxnId="{22F3DB9B-C452-449E-86A4-36DAC812994F}">
      <dgm:prSet/>
      <dgm:spPr/>
      <dgm:t>
        <a:bodyPr/>
        <a:lstStyle/>
        <a:p>
          <a:endParaRPr lang="en-US"/>
        </a:p>
      </dgm:t>
    </dgm:pt>
    <dgm:pt modelId="{AAA10921-AF17-4EED-AD09-6AD76A4B2324}">
      <dgm:prSet phldrT="[Text]" custT="1"/>
      <dgm:spPr/>
      <dgm:t>
        <a:bodyPr/>
        <a:lstStyle/>
        <a:p>
          <a:r>
            <a:rPr lang="en-US" sz="1200" dirty="0" smtClean="0"/>
            <a:t>OTHER  SPECIALIST INPUT</a:t>
          </a:r>
          <a:endParaRPr lang="en-US" sz="1200" dirty="0"/>
        </a:p>
      </dgm:t>
    </dgm:pt>
    <dgm:pt modelId="{A8C6BCCD-5726-44D7-8045-28AD30BD9CA1}" type="parTrans" cxnId="{A1A91DE1-DA23-411C-88BE-BFE2E7DE0511}">
      <dgm:prSet/>
      <dgm:spPr/>
      <dgm:t>
        <a:bodyPr/>
        <a:lstStyle/>
        <a:p>
          <a:endParaRPr lang="en-US"/>
        </a:p>
      </dgm:t>
    </dgm:pt>
    <dgm:pt modelId="{DB8A35EF-1191-44D7-922C-97B53662FA56}" type="sibTrans" cxnId="{A1A91DE1-DA23-411C-88BE-BFE2E7DE0511}">
      <dgm:prSet/>
      <dgm:spPr/>
      <dgm:t>
        <a:bodyPr/>
        <a:lstStyle/>
        <a:p>
          <a:endParaRPr lang="en-US"/>
        </a:p>
      </dgm:t>
    </dgm:pt>
    <dgm:pt modelId="{0AD326D8-7D69-494A-A370-6FA12C897ADA}" type="pres">
      <dgm:prSet presAssocID="{8374D308-10E8-4B11-A99F-3D1D372E6E3E}" presName="linearFlow" presStyleCnt="0">
        <dgm:presLayoutVars>
          <dgm:dir/>
          <dgm:resizeHandles val="exact"/>
        </dgm:presLayoutVars>
      </dgm:prSet>
      <dgm:spPr/>
    </dgm:pt>
    <dgm:pt modelId="{28767AFC-FE76-4DDF-900E-BD4104EABA17}" type="pres">
      <dgm:prSet presAssocID="{A90AC434-D1A6-4992-812F-3F168958F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96F7F-DDE3-4011-B93B-1111E4E74F63}" type="pres">
      <dgm:prSet presAssocID="{11960CBD-E20D-49E2-B193-24096CC302D4}" presName="spacerL" presStyleCnt="0"/>
      <dgm:spPr/>
    </dgm:pt>
    <dgm:pt modelId="{1CDCE052-9530-4016-9F4A-981DBB807BA5}" type="pres">
      <dgm:prSet presAssocID="{11960CBD-E20D-49E2-B193-24096CC302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C08499-FD19-4E45-9A6F-F3770D68BE7F}" type="pres">
      <dgm:prSet presAssocID="{11960CBD-E20D-49E2-B193-24096CC302D4}" presName="spacerR" presStyleCnt="0"/>
      <dgm:spPr/>
    </dgm:pt>
    <dgm:pt modelId="{DA7B7105-878A-4D56-95F3-15054570CC9A}" type="pres">
      <dgm:prSet presAssocID="{F1091EB0-19B6-4E7A-A397-DD153977E011}" presName="node" presStyleLbl="node1" presStyleIdx="1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163F6-E2A2-44E2-94CA-68130479F600}" type="pres">
      <dgm:prSet presAssocID="{DF07298F-E270-41A2-9A6F-7102E6FE26EA}" presName="spacerL" presStyleCnt="0"/>
      <dgm:spPr/>
    </dgm:pt>
    <dgm:pt modelId="{BA487980-C0A9-4403-9119-3E2C1D467913}" type="pres">
      <dgm:prSet presAssocID="{DF07298F-E270-41A2-9A6F-7102E6FE26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E8D4F2-A21C-450D-9F79-046997424239}" type="pres">
      <dgm:prSet presAssocID="{DF07298F-E270-41A2-9A6F-7102E6FE26EA}" presName="spacerR" presStyleCnt="0"/>
      <dgm:spPr/>
    </dgm:pt>
    <dgm:pt modelId="{841162A6-DF9F-46CF-A88D-157EB26E6676}" type="pres">
      <dgm:prSet presAssocID="{AAA10921-AF17-4EED-AD09-6AD76A4B2324}" presName="node" presStyleLbl="node1" presStyleIdx="2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CAEC-EF50-4230-B06E-7CE17509617D}" type="pres">
      <dgm:prSet presAssocID="{DB8A35EF-1191-44D7-922C-97B53662FA56}" presName="spacerL" presStyleCnt="0"/>
      <dgm:spPr/>
    </dgm:pt>
    <dgm:pt modelId="{C9B2CA25-5905-431E-A7E9-A5D260685D6E}" type="pres">
      <dgm:prSet presAssocID="{DB8A35EF-1191-44D7-922C-97B53662FA5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806CD5-D237-40F4-81DF-D7B824CCF00B}" type="pres">
      <dgm:prSet presAssocID="{DB8A35EF-1191-44D7-922C-97B53662FA56}" presName="spacerR" presStyleCnt="0"/>
      <dgm:spPr/>
    </dgm:pt>
    <dgm:pt modelId="{622FAD6D-193F-43FC-A291-F33A0202F62F}" type="pres">
      <dgm:prSet presAssocID="{C709CDF6-B8AF-4A4C-89BE-C21B27376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17D64-E29B-4CB7-9DCA-D1C8CCA8BF0A}" type="presOf" srcId="{DB8A35EF-1191-44D7-922C-97B53662FA56}" destId="{C9B2CA25-5905-431E-A7E9-A5D260685D6E}" srcOrd="0" destOrd="0" presId="urn:microsoft.com/office/officeart/2005/8/layout/equation1"/>
    <dgm:cxn modelId="{5A4E3480-8C7F-457D-A6BF-E52506CED890}" type="presOf" srcId="{C709CDF6-B8AF-4A4C-89BE-C21B27376DBA}" destId="{622FAD6D-193F-43FC-A291-F33A0202F62F}" srcOrd="0" destOrd="0" presId="urn:microsoft.com/office/officeart/2005/8/layout/equation1"/>
    <dgm:cxn modelId="{2439B909-02DC-4E9D-8D8A-C0F634683A4F}" type="presOf" srcId="{DF07298F-E270-41A2-9A6F-7102E6FE26EA}" destId="{BA487980-C0A9-4403-9119-3E2C1D467913}" srcOrd="0" destOrd="0" presId="urn:microsoft.com/office/officeart/2005/8/layout/equation1"/>
    <dgm:cxn modelId="{9A8186DC-8B7E-4E88-87ED-54FC80F3C82B}" type="presOf" srcId="{8374D308-10E8-4B11-A99F-3D1D372E6E3E}" destId="{0AD326D8-7D69-494A-A370-6FA12C897ADA}" srcOrd="0" destOrd="0" presId="urn:microsoft.com/office/officeart/2005/8/layout/equation1"/>
    <dgm:cxn modelId="{C57EF8A0-6803-4180-AC76-CA0BB91C9CF3}" srcId="{8374D308-10E8-4B11-A99F-3D1D372E6E3E}" destId="{F1091EB0-19B6-4E7A-A397-DD153977E011}" srcOrd="1" destOrd="0" parTransId="{74AEC23A-06D6-4B26-96BD-1F6646D32C25}" sibTransId="{DF07298F-E270-41A2-9A6F-7102E6FE26EA}"/>
    <dgm:cxn modelId="{F9FCF297-3658-4EC0-BD7C-3E37637739B1}" type="presOf" srcId="{11960CBD-E20D-49E2-B193-24096CC302D4}" destId="{1CDCE052-9530-4016-9F4A-981DBB807BA5}" srcOrd="0" destOrd="0" presId="urn:microsoft.com/office/officeart/2005/8/layout/equation1"/>
    <dgm:cxn modelId="{4EA94D51-05EB-45CF-8EC8-FDCD43CDD659}" type="presOf" srcId="{F1091EB0-19B6-4E7A-A397-DD153977E011}" destId="{DA7B7105-878A-4D56-95F3-15054570CC9A}" srcOrd="0" destOrd="0" presId="urn:microsoft.com/office/officeart/2005/8/layout/equation1"/>
    <dgm:cxn modelId="{A1A91DE1-DA23-411C-88BE-BFE2E7DE0511}" srcId="{8374D308-10E8-4B11-A99F-3D1D372E6E3E}" destId="{AAA10921-AF17-4EED-AD09-6AD76A4B2324}" srcOrd="2" destOrd="0" parTransId="{A8C6BCCD-5726-44D7-8045-28AD30BD9CA1}" sibTransId="{DB8A35EF-1191-44D7-922C-97B53662FA56}"/>
    <dgm:cxn modelId="{22F3DB9B-C452-449E-86A4-36DAC812994F}" srcId="{8374D308-10E8-4B11-A99F-3D1D372E6E3E}" destId="{C709CDF6-B8AF-4A4C-89BE-C21B27376DBA}" srcOrd="3" destOrd="0" parTransId="{337DB758-A460-4901-9AEE-E269F8AC8A73}" sibTransId="{79AE2B6D-E668-4A7B-B87B-BF035FFBD8A1}"/>
    <dgm:cxn modelId="{F085438A-EAB1-4C1B-A55E-C2414F75C178}" type="presOf" srcId="{AAA10921-AF17-4EED-AD09-6AD76A4B2324}" destId="{841162A6-DF9F-46CF-A88D-157EB26E6676}" srcOrd="0" destOrd="0" presId="urn:microsoft.com/office/officeart/2005/8/layout/equation1"/>
    <dgm:cxn modelId="{137A54AA-7736-488A-B752-F2FFF6207662}" srcId="{8374D308-10E8-4B11-A99F-3D1D372E6E3E}" destId="{A90AC434-D1A6-4992-812F-3F168958FEE0}" srcOrd="0" destOrd="0" parTransId="{4A3C1043-BA36-494E-9B6E-6CC0B3CD0BFB}" sibTransId="{11960CBD-E20D-49E2-B193-24096CC302D4}"/>
    <dgm:cxn modelId="{DDD2FD8F-24A8-4CD1-8D88-CC09E6064745}" type="presOf" srcId="{A90AC434-D1A6-4992-812F-3F168958FEE0}" destId="{28767AFC-FE76-4DDF-900E-BD4104EABA17}" srcOrd="0" destOrd="0" presId="urn:microsoft.com/office/officeart/2005/8/layout/equation1"/>
    <dgm:cxn modelId="{403016B6-98C2-45F2-B381-270FDBDC157C}" type="presParOf" srcId="{0AD326D8-7D69-494A-A370-6FA12C897ADA}" destId="{28767AFC-FE76-4DDF-900E-BD4104EABA17}" srcOrd="0" destOrd="0" presId="urn:microsoft.com/office/officeart/2005/8/layout/equation1"/>
    <dgm:cxn modelId="{E4433254-CF30-4B9B-93BA-3723600BC194}" type="presParOf" srcId="{0AD326D8-7D69-494A-A370-6FA12C897ADA}" destId="{3DB96F7F-DDE3-4011-B93B-1111E4E74F63}" srcOrd="1" destOrd="0" presId="urn:microsoft.com/office/officeart/2005/8/layout/equation1"/>
    <dgm:cxn modelId="{3B93B384-CC6F-4580-8B22-5DB53DB3E071}" type="presParOf" srcId="{0AD326D8-7D69-494A-A370-6FA12C897ADA}" destId="{1CDCE052-9530-4016-9F4A-981DBB807BA5}" srcOrd="2" destOrd="0" presId="urn:microsoft.com/office/officeart/2005/8/layout/equation1"/>
    <dgm:cxn modelId="{E65CAAC5-8CC3-4B13-A2C6-4C401A89D931}" type="presParOf" srcId="{0AD326D8-7D69-494A-A370-6FA12C897ADA}" destId="{6FC08499-FD19-4E45-9A6F-F3770D68BE7F}" srcOrd="3" destOrd="0" presId="urn:microsoft.com/office/officeart/2005/8/layout/equation1"/>
    <dgm:cxn modelId="{843B1B50-1DFA-4E43-B302-656C6E5B8F26}" type="presParOf" srcId="{0AD326D8-7D69-494A-A370-6FA12C897ADA}" destId="{DA7B7105-878A-4D56-95F3-15054570CC9A}" srcOrd="4" destOrd="0" presId="urn:microsoft.com/office/officeart/2005/8/layout/equation1"/>
    <dgm:cxn modelId="{6C76B781-B915-443D-83A2-E5CD3054F818}" type="presParOf" srcId="{0AD326D8-7D69-494A-A370-6FA12C897ADA}" destId="{57D163F6-E2A2-44E2-94CA-68130479F600}" srcOrd="5" destOrd="0" presId="urn:microsoft.com/office/officeart/2005/8/layout/equation1"/>
    <dgm:cxn modelId="{DB357710-A59A-4DBA-9B55-CC1929AD228A}" type="presParOf" srcId="{0AD326D8-7D69-494A-A370-6FA12C897ADA}" destId="{BA487980-C0A9-4403-9119-3E2C1D467913}" srcOrd="6" destOrd="0" presId="urn:microsoft.com/office/officeart/2005/8/layout/equation1"/>
    <dgm:cxn modelId="{5DFE25B6-1853-43A4-9435-4BADBD89EDE2}" type="presParOf" srcId="{0AD326D8-7D69-494A-A370-6FA12C897ADA}" destId="{9AE8D4F2-A21C-450D-9F79-046997424239}" srcOrd="7" destOrd="0" presId="urn:microsoft.com/office/officeart/2005/8/layout/equation1"/>
    <dgm:cxn modelId="{16F71E0F-44B7-4053-AE8A-F4D6E57A572F}" type="presParOf" srcId="{0AD326D8-7D69-494A-A370-6FA12C897ADA}" destId="{841162A6-DF9F-46CF-A88D-157EB26E6676}" srcOrd="8" destOrd="0" presId="urn:microsoft.com/office/officeart/2005/8/layout/equation1"/>
    <dgm:cxn modelId="{10D75F4F-1AE1-4019-9DC6-47EACB5F4221}" type="presParOf" srcId="{0AD326D8-7D69-494A-A370-6FA12C897ADA}" destId="{C1F6CAEC-EF50-4230-B06E-7CE17509617D}" srcOrd="9" destOrd="0" presId="urn:microsoft.com/office/officeart/2005/8/layout/equation1"/>
    <dgm:cxn modelId="{7DDB354E-2931-41FE-A21E-2E10FCA8C351}" type="presParOf" srcId="{0AD326D8-7D69-494A-A370-6FA12C897ADA}" destId="{C9B2CA25-5905-431E-A7E9-A5D260685D6E}" srcOrd="10" destOrd="0" presId="urn:microsoft.com/office/officeart/2005/8/layout/equation1"/>
    <dgm:cxn modelId="{EDD1DE93-374E-49AF-B29B-04198A663B88}" type="presParOf" srcId="{0AD326D8-7D69-494A-A370-6FA12C897ADA}" destId="{2A806CD5-D237-40F4-81DF-D7B824CCF00B}" srcOrd="11" destOrd="0" presId="urn:microsoft.com/office/officeart/2005/8/layout/equation1"/>
    <dgm:cxn modelId="{713B2BE8-9A68-44CA-886B-4CE048E4D8AD}" type="presParOf" srcId="{0AD326D8-7D69-494A-A370-6FA12C897ADA}" destId="{622FAD6D-193F-43FC-A291-F33A0202F62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4D308-10E8-4B11-A99F-3D1D372E6E3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90AC434-D1A6-4992-812F-3F168958FEE0}">
      <dgm:prSet phldrT="[Text]" custT="1"/>
      <dgm:spPr/>
      <dgm:t>
        <a:bodyPr/>
        <a:lstStyle/>
        <a:p>
          <a:r>
            <a:rPr lang="en-US" sz="1200" dirty="0" smtClean="0"/>
            <a:t>AG SPECIALIST INPUT</a:t>
          </a:r>
          <a:endParaRPr lang="en-US" sz="1200" dirty="0"/>
        </a:p>
      </dgm:t>
    </dgm:pt>
    <dgm:pt modelId="{4A3C1043-BA36-494E-9B6E-6CC0B3CD0BFB}" type="parTrans" cxnId="{137A54AA-7736-488A-B752-F2FFF6207662}">
      <dgm:prSet/>
      <dgm:spPr/>
      <dgm:t>
        <a:bodyPr/>
        <a:lstStyle/>
        <a:p>
          <a:endParaRPr lang="en-US"/>
        </a:p>
      </dgm:t>
    </dgm:pt>
    <dgm:pt modelId="{11960CBD-E20D-49E2-B193-24096CC302D4}" type="sibTrans" cxnId="{137A54AA-7736-488A-B752-F2FFF6207662}">
      <dgm:prSet/>
      <dgm:spPr/>
      <dgm:t>
        <a:bodyPr/>
        <a:lstStyle/>
        <a:p>
          <a:endParaRPr lang="en-US"/>
        </a:p>
      </dgm:t>
    </dgm:pt>
    <dgm:pt modelId="{F1091EB0-19B6-4E7A-A397-DD153977E011}">
      <dgm:prSet phldrT="[Text]" custT="1"/>
      <dgm:spPr/>
      <dgm:t>
        <a:bodyPr/>
        <a:lstStyle/>
        <a:p>
          <a:r>
            <a:rPr lang="en-US" sz="1200" dirty="0" smtClean="0"/>
            <a:t>NUTRITION SPECIALIST INPUT</a:t>
          </a:r>
          <a:endParaRPr lang="en-US" sz="1200" dirty="0"/>
        </a:p>
      </dgm:t>
    </dgm:pt>
    <dgm:pt modelId="{74AEC23A-06D6-4B26-96BD-1F6646D32C25}" type="parTrans" cxnId="{C57EF8A0-6803-4180-AC76-CA0BB91C9CF3}">
      <dgm:prSet/>
      <dgm:spPr/>
      <dgm:t>
        <a:bodyPr/>
        <a:lstStyle/>
        <a:p>
          <a:endParaRPr lang="en-US"/>
        </a:p>
      </dgm:t>
    </dgm:pt>
    <dgm:pt modelId="{DF07298F-E270-41A2-9A6F-7102E6FE26EA}" type="sibTrans" cxnId="{C57EF8A0-6803-4180-AC76-CA0BB91C9CF3}">
      <dgm:prSet/>
      <dgm:spPr/>
      <dgm:t>
        <a:bodyPr/>
        <a:lstStyle/>
        <a:p>
          <a:endParaRPr lang="en-US"/>
        </a:p>
      </dgm:t>
    </dgm:pt>
    <dgm:pt modelId="{C709CDF6-B8AF-4A4C-89BE-C21B27376DBA}">
      <dgm:prSet phldrT="[Text]" custT="1"/>
      <dgm:spPr/>
      <dgm:t>
        <a:bodyPr/>
        <a:lstStyle/>
        <a:p>
          <a:r>
            <a:rPr lang="en-US" sz="1100" dirty="0" smtClean="0"/>
            <a:t>FOOD SECURITY &amp;  MATERNAL CHILD NUTRITION</a:t>
          </a:r>
          <a:endParaRPr lang="en-US" sz="1100" dirty="0"/>
        </a:p>
      </dgm:t>
    </dgm:pt>
    <dgm:pt modelId="{337DB758-A460-4901-9AEE-E269F8AC8A73}" type="parTrans" cxnId="{22F3DB9B-C452-449E-86A4-36DAC812994F}">
      <dgm:prSet/>
      <dgm:spPr/>
      <dgm:t>
        <a:bodyPr/>
        <a:lstStyle/>
        <a:p>
          <a:endParaRPr lang="en-US"/>
        </a:p>
      </dgm:t>
    </dgm:pt>
    <dgm:pt modelId="{79AE2B6D-E668-4A7B-B87B-BF035FFBD8A1}" type="sibTrans" cxnId="{22F3DB9B-C452-449E-86A4-36DAC812994F}">
      <dgm:prSet/>
      <dgm:spPr/>
      <dgm:t>
        <a:bodyPr/>
        <a:lstStyle/>
        <a:p>
          <a:endParaRPr lang="en-US"/>
        </a:p>
      </dgm:t>
    </dgm:pt>
    <dgm:pt modelId="{AAA10921-AF17-4EED-AD09-6AD76A4B2324}">
      <dgm:prSet phldrT="[Text]" custT="1"/>
      <dgm:spPr/>
      <dgm:t>
        <a:bodyPr/>
        <a:lstStyle/>
        <a:p>
          <a:r>
            <a:rPr lang="en-US" sz="1200" dirty="0" smtClean="0"/>
            <a:t>OTHER  SPECIALIST INPUT</a:t>
          </a:r>
          <a:endParaRPr lang="en-US" sz="1200" dirty="0"/>
        </a:p>
      </dgm:t>
    </dgm:pt>
    <dgm:pt modelId="{A8C6BCCD-5726-44D7-8045-28AD30BD9CA1}" type="parTrans" cxnId="{A1A91DE1-DA23-411C-88BE-BFE2E7DE0511}">
      <dgm:prSet/>
      <dgm:spPr/>
      <dgm:t>
        <a:bodyPr/>
        <a:lstStyle/>
        <a:p>
          <a:endParaRPr lang="en-US"/>
        </a:p>
      </dgm:t>
    </dgm:pt>
    <dgm:pt modelId="{DB8A35EF-1191-44D7-922C-97B53662FA56}" type="sibTrans" cxnId="{A1A91DE1-DA23-411C-88BE-BFE2E7DE0511}">
      <dgm:prSet/>
      <dgm:spPr/>
      <dgm:t>
        <a:bodyPr/>
        <a:lstStyle/>
        <a:p>
          <a:endParaRPr lang="en-US"/>
        </a:p>
      </dgm:t>
    </dgm:pt>
    <dgm:pt modelId="{0AD326D8-7D69-494A-A370-6FA12C897ADA}" type="pres">
      <dgm:prSet presAssocID="{8374D308-10E8-4B11-A99F-3D1D372E6E3E}" presName="linearFlow" presStyleCnt="0">
        <dgm:presLayoutVars>
          <dgm:dir/>
          <dgm:resizeHandles val="exact"/>
        </dgm:presLayoutVars>
      </dgm:prSet>
      <dgm:spPr/>
    </dgm:pt>
    <dgm:pt modelId="{28767AFC-FE76-4DDF-900E-BD4104EABA17}" type="pres">
      <dgm:prSet presAssocID="{A90AC434-D1A6-4992-812F-3F168958F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96F7F-DDE3-4011-B93B-1111E4E74F63}" type="pres">
      <dgm:prSet presAssocID="{11960CBD-E20D-49E2-B193-24096CC302D4}" presName="spacerL" presStyleCnt="0"/>
      <dgm:spPr/>
    </dgm:pt>
    <dgm:pt modelId="{1CDCE052-9530-4016-9F4A-981DBB807BA5}" type="pres">
      <dgm:prSet presAssocID="{11960CBD-E20D-49E2-B193-24096CC302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C08499-FD19-4E45-9A6F-F3770D68BE7F}" type="pres">
      <dgm:prSet presAssocID="{11960CBD-E20D-49E2-B193-24096CC302D4}" presName="spacerR" presStyleCnt="0"/>
      <dgm:spPr/>
    </dgm:pt>
    <dgm:pt modelId="{DA7B7105-878A-4D56-95F3-15054570CC9A}" type="pres">
      <dgm:prSet presAssocID="{F1091EB0-19B6-4E7A-A397-DD153977E011}" presName="node" presStyleLbl="node1" presStyleIdx="1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163F6-E2A2-44E2-94CA-68130479F600}" type="pres">
      <dgm:prSet presAssocID="{DF07298F-E270-41A2-9A6F-7102E6FE26EA}" presName="spacerL" presStyleCnt="0"/>
      <dgm:spPr/>
    </dgm:pt>
    <dgm:pt modelId="{BA487980-C0A9-4403-9119-3E2C1D467913}" type="pres">
      <dgm:prSet presAssocID="{DF07298F-E270-41A2-9A6F-7102E6FE26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E8D4F2-A21C-450D-9F79-046997424239}" type="pres">
      <dgm:prSet presAssocID="{DF07298F-E270-41A2-9A6F-7102E6FE26EA}" presName="spacerR" presStyleCnt="0"/>
      <dgm:spPr/>
    </dgm:pt>
    <dgm:pt modelId="{841162A6-DF9F-46CF-A88D-157EB26E6676}" type="pres">
      <dgm:prSet presAssocID="{AAA10921-AF17-4EED-AD09-6AD76A4B2324}" presName="node" presStyleLbl="node1" presStyleIdx="2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CAEC-EF50-4230-B06E-7CE17509617D}" type="pres">
      <dgm:prSet presAssocID="{DB8A35EF-1191-44D7-922C-97B53662FA56}" presName="spacerL" presStyleCnt="0"/>
      <dgm:spPr/>
    </dgm:pt>
    <dgm:pt modelId="{C9B2CA25-5905-431E-A7E9-A5D260685D6E}" type="pres">
      <dgm:prSet presAssocID="{DB8A35EF-1191-44D7-922C-97B53662FA5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806CD5-D237-40F4-81DF-D7B824CCF00B}" type="pres">
      <dgm:prSet presAssocID="{DB8A35EF-1191-44D7-922C-97B53662FA56}" presName="spacerR" presStyleCnt="0"/>
      <dgm:spPr/>
    </dgm:pt>
    <dgm:pt modelId="{622FAD6D-193F-43FC-A291-F33A0202F62F}" type="pres">
      <dgm:prSet presAssocID="{C709CDF6-B8AF-4A4C-89BE-C21B27376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8B942-3BA6-4AB1-8210-119649E347AA}" type="presOf" srcId="{C709CDF6-B8AF-4A4C-89BE-C21B27376DBA}" destId="{622FAD6D-193F-43FC-A291-F33A0202F62F}" srcOrd="0" destOrd="0" presId="urn:microsoft.com/office/officeart/2005/8/layout/equation1"/>
    <dgm:cxn modelId="{C57EF8A0-6803-4180-AC76-CA0BB91C9CF3}" srcId="{8374D308-10E8-4B11-A99F-3D1D372E6E3E}" destId="{F1091EB0-19B6-4E7A-A397-DD153977E011}" srcOrd="1" destOrd="0" parTransId="{74AEC23A-06D6-4B26-96BD-1F6646D32C25}" sibTransId="{DF07298F-E270-41A2-9A6F-7102E6FE26EA}"/>
    <dgm:cxn modelId="{754F99D4-94E5-4AB8-9406-28ABC2B7183B}" type="presOf" srcId="{11960CBD-E20D-49E2-B193-24096CC302D4}" destId="{1CDCE052-9530-4016-9F4A-981DBB807BA5}" srcOrd="0" destOrd="0" presId="urn:microsoft.com/office/officeart/2005/8/layout/equation1"/>
    <dgm:cxn modelId="{FB8F1FE1-8BD0-4D4C-AC66-819CBB4635CF}" type="presOf" srcId="{AAA10921-AF17-4EED-AD09-6AD76A4B2324}" destId="{841162A6-DF9F-46CF-A88D-157EB26E6676}" srcOrd="0" destOrd="0" presId="urn:microsoft.com/office/officeart/2005/8/layout/equation1"/>
    <dgm:cxn modelId="{98E94AC3-D3DC-4F39-BFAE-B49CDC5EE2F3}" type="presOf" srcId="{DF07298F-E270-41A2-9A6F-7102E6FE26EA}" destId="{BA487980-C0A9-4403-9119-3E2C1D467913}" srcOrd="0" destOrd="0" presId="urn:microsoft.com/office/officeart/2005/8/layout/equation1"/>
    <dgm:cxn modelId="{17E8B51E-A14A-4541-A708-4A3FF3AAE29B}" type="presOf" srcId="{DB8A35EF-1191-44D7-922C-97B53662FA56}" destId="{C9B2CA25-5905-431E-A7E9-A5D260685D6E}" srcOrd="0" destOrd="0" presId="urn:microsoft.com/office/officeart/2005/8/layout/equation1"/>
    <dgm:cxn modelId="{116CFB13-E82B-4F74-B19C-1494ED0B1B21}" type="presOf" srcId="{8374D308-10E8-4B11-A99F-3D1D372E6E3E}" destId="{0AD326D8-7D69-494A-A370-6FA12C897ADA}" srcOrd="0" destOrd="0" presId="urn:microsoft.com/office/officeart/2005/8/layout/equation1"/>
    <dgm:cxn modelId="{A1A91DE1-DA23-411C-88BE-BFE2E7DE0511}" srcId="{8374D308-10E8-4B11-A99F-3D1D372E6E3E}" destId="{AAA10921-AF17-4EED-AD09-6AD76A4B2324}" srcOrd="2" destOrd="0" parTransId="{A8C6BCCD-5726-44D7-8045-28AD30BD9CA1}" sibTransId="{DB8A35EF-1191-44D7-922C-97B53662FA56}"/>
    <dgm:cxn modelId="{22F3DB9B-C452-449E-86A4-36DAC812994F}" srcId="{8374D308-10E8-4B11-A99F-3D1D372E6E3E}" destId="{C709CDF6-B8AF-4A4C-89BE-C21B27376DBA}" srcOrd="3" destOrd="0" parTransId="{337DB758-A460-4901-9AEE-E269F8AC8A73}" sibTransId="{79AE2B6D-E668-4A7B-B87B-BF035FFBD8A1}"/>
    <dgm:cxn modelId="{4387DAA7-CE7A-480E-882B-ACEBD5BE513D}" type="presOf" srcId="{F1091EB0-19B6-4E7A-A397-DD153977E011}" destId="{DA7B7105-878A-4D56-95F3-15054570CC9A}" srcOrd="0" destOrd="0" presId="urn:microsoft.com/office/officeart/2005/8/layout/equation1"/>
    <dgm:cxn modelId="{137A54AA-7736-488A-B752-F2FFF6207662}" srcId="{8374D308-10E8-4B11-A99F-3D1D372E6E3E}" destId="{A90AC434-D1A6-4992-812F-3F168958FEE0}" srcOrd="0" destOrd="0" parTransId="{4A3C1043-BA36-494E-9B6E-6CC0B3CD0BFB}" sibTransId="{11960CBD-E20D-49E2-B193-24096CC302D4}"/>
    <dgm:cxn modelId="{E885F484-D87C-4FA1-86EB-617C15630B93}" type="presOf" srcId="{A90AC434-D1A6-4992-812F-3F168958FEE0}" destId="{28767AFC-FE76-4DDF-900E-BD4104EABA17}" srcOrd="0" destOrd="0" presId="urn:microsoft.com/office/officeart/2005/8/layout/equation1"/>
    <dgm:cxn modelId="{7BE07995-5AB5-4BE6-B229-D34C61D27D09}" type="presParOf" srcId="{0AD326D8-7D69-494A-A370-6FA12C897ADA}" destId="{28767AFC-FE76-4DDF-900E-BD4104EABA17}" srcOrd="0" destOrd="0" presId="urn:microsoft.com/office/officeart/2005/8/layout/equation1"/>
    <dgm:cxn modelId="{C3912FCB-69D5-40CE-82BB-AB501B803C68}" type="presParOf" srcId="{0AD326D8-7D69-494A-A370-6FA12C897ADA}" destId="{3DB96F7F-DDE3-4011-B93B-1111E4E74F63}" srcOrd="1" destOrd="0" presId="urn:microsoft.com/office/officeart/2005/8/layout/equation1"/>
    <dgm:cxn modelId="{321FCD3B-7844-41EB-912D-4F0ABE99F8FE}" type="presParOf" srcId="{0AD326D8-7D69-494A-A370-6FA12C897ADA}" destId="{1CDCE052-9530-4016-9F4A-981DBB807BA5}" srcOrd="2" destOrd="0" presId="urn:microsoft.com/office/officeart/2005/8/layout/equation1"/>
    <dgm:cxn modelId="{F475230F-38E2-40B5-A9B2-67C04568B734}" type="presParOf" srcId="{0AD326D8-7D69-494A-A370-6FA12C897ADA}" destId="{6FC08499-FD19-4E45-9A6F-F3770D68BE7F}" srcOrd="3" destOrd="0" presId="urn:microsoft.com/office/officeart/2005/8/layout/equation1"/>
    <dgm:cxn modelId="{07763828-1378-4588-B7ED-D6910C9C6F54}" type="presParOf" srcId="{0AD326D8-7D69-494A-A370-6FA12C897ADA}" destId="{DA7B7105-878A-4D56-95F3-15054570CC9A}" srcOrd="4" destOrd="0" presId="urn:microsoft.com/office/officeart/2005/8/layout/equation1"/>
    <dgm:cxn modelId="{D1853CBF-D6FB-4A4F-A8F3-6DB2708743FF}" type="presParOf" srcId="{0AD326D8-7D69-494A-A370-6FA12C897ADA}" destId="{57D163F6-E2A2-44E2-94CA-68130479F600}" srcOrd="5" destOrd="0" presId="urn:microsoft.com/office/officeart/2005/8/layout/equation1"/>
    <dgm:cxn modelId="{C9678DB1-4D7D-4EEA-BCBB-9A6836D851A0}" type="presParOf" srcId="{0AD326D8-7D69-494A-A370-6FA12C897ADA}" destId="{BA487980-C0A9-4403-9119-3E2C1D467913}" srcOrd="6" destOrd="0" presId="urn:microsoft.com/office/officeart/2005/8/layout/equation1"/>
    <dgm:cxn modelId="{51660B78-7EEF-4EAB-8E6B-3C81D3770C2C}" type="presParOf" srcId="{0AD326D8-7D69-494A-A370-6FA12C897ADA}" destId="{9AE8D4F2-A21C-450D-9F79-046997424239}" srcOrd="7" destOrd="0" presId="urn:microsoft.com/office/officeart/2005/8/layout/equation1"/>
    <dgm:cxn modelId="{B66079C2-7F8A-4662-BF58-EF6DFC4B7EC8}" type="presParOf" srcId="{0AD326D8-7D69-494A-A370-6FA12C897ADA}" destId="{841162A6-DF9F-46CF-A88D-157EB26E6676}" srcOrd="8" destOrd="0" presId="urn:microsoft.com/office/officeart/2005/8/layout/equation1"/>
    <dgm:cxn modelId="{61AB2436-2411-4B07-AE2D-3E2909B1322E}" type="presParOf" srcId="{0AD326D8-7D69-494A-A370-6FA12C897ADA}" destId="{C1F6CAEC-EF50-4230-B06E-7CE17509617D}" srcOrd="9" destOrd="0" presId="urn:microsoft.com/office/officeart/2005/8/layout/equation1"/>
    <dgm:cxn modelId="{12680420-D20B-4E7D-84F2-927103449007}" type="presParOf" srcId="{0AD326D8-7D69-494A-A370-6FA12C897ADA}" destId="{C9B2CA25-5905-431E-A7E9-A5D260685D6E}" srcOrd="10" destOrd="0" presId="urn:microsoft.com/office/officeart/2005/8/layout/equation1"/>
    <dgm:cxn modelId="{6F559D3C-A2BA-4246-AAFB-4AB0B1B81816}" type="presParOf" srcId="{0AD326D8-7D69-494A-A370-6FA12C897ADA}" destId="{2A806CD5-D237-40F4-81DF-D7B824CCF00B}" srcOrd="11" destOrd="0" presId="urn:microsoft.com/office/officeart/2005/8/layout/equation1"/>
    <dgm:cxn modelId="{55A3884E-A341-483F-95EF-C0066E29BCC9}" type="presParOf" srcId="{0AD326D8-7D69-494A-A370-6FA12C897ADA}" destId="{622FAD6D-193F-43FC-A291-F33A0202F62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4D308-10E8-4B11-A99F-3D1D372E6E3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90AC434-D1A6-4992-812F-3F168958FEE0}">
      <dgm:prSet phldrT="[Text]" custT="1"/>
      <dgm:spPr/>
      <dgm:t>
        <a:bodyPr/>
        <a:lstStyle/>
        <a:p>
          <a:r>
            <a:rPr lang="en-US" sz="1200" dirty="0" smtClean="0"/>
            <a:t>AG SPECIALIST INPUT</a:t>
          </a:r>
          <a:endParaRPr lang="en-US" sz="1200" dirty="0"/>
        </a:p>
      </dgm:t>
    </dgm:pt>
    <dgm:pt modelId="{4A3C1043-BA36-494E-9B6E-6CC0B3CD0BFB}" type="parTrans" cxnId="{137A54AA-7736-488A-B752-F2FFF6207662}">
      <dgm:prSet/>
      <dgm:spPr/>
      <dgm:t>
        <a:bodyPr/>
        <a:lstStyle/>
        <a:p>
          <a:endParaRPr lang="en-US"/>
        </a:p>
      </dgm:t>
    </dgm:pt>
    <dgm:pt modelId="{11960CBD-E20D-49E2-B193-24096CC302D4}" type="sibTrans" cxnId="{137A54AA-7736-488A-B752-F2FFF6207662}">
      <dgm:prSet/>
      <dgm:spPr/>
      <dgm:t>
        <a:bodyPr/>
        <a:lstStyle/>
        <a:p>
          <a:endParaRPr lang="en-US"/>
        </a:p>
      </dgm:t>
    </dgm:pt>
    <dgm:pt modelId="{F1091EB0-19B6-4E7A-A397-DD153977E011}">
      <dgm:prSet phldrT="[Text]" custT="1"/>
      <dgm:spPr/>
      <dgm:t>
        <a:bodyPr/>
        <a:lstStyle/>
        <a:p>
          <a:r>
            <a:rPr lang="en-US" sz="1200" dirty="0" smtClean="0"/>
            <a:t>NUTRITION SPECIALIST INPUT</a:t>
          </a:r>
          <a:endParaRPr lang="en-US" sz="1200" dirty="0"/>
        </a:p>
      </dgm:t>
    </dgm:pt>
    <dgm:pt modelId="{74AEC23A-06D6-4B26-96BD-1F6646D32C25}" type="parTrans" cxnId="{C57EF8A0-6803-4180-AC76-CA0BB91C9CF3}">
      <dgm:prSet/>
      <dgm:spPr/>
      <dgm:t>
        <a:bodyPr/>
        <a:lstStyle/>
        <a:p>
          <a:endParaRPr lang="en-US"/>
        </a:p>
      </dgm:t>
    </dgm:pt>
    <dgm:pt modelId="{DF07298F-E270-41A2-9A6F-7102E6FE26EA}" type="sibTrans" cxnId="{C57EF8A0-6803-4180-AC76-CA0BB91C9CF3}">
      <dgm:prSet/>
      <dgm:spPr/>
      <dgm:t>
        <a:bodyPr/>
        <a:lstStyle/>
        <a:p>
          <a:endParaRPr lang="en-US"/>
        </a:p>
      </dgm:t>
    </dgm:pt>
    <dgm:pt modelId="{C709CDF6-B8AF-4A4C-89BE-C21B27376DBA}">
      <dgm:prSet phldrT="[Text]" custT="1"/>
      <dgm:spPr/>
      <dgm:t>
        <a:bodyPr/>
        <a:lstStyle/>
        <a:p>
          <a:r>
            <a:rPr lang="en-US" sz="1100" dirty="0" smtClean="0"/>
            <a:t>FOOD SECURITY &amp;  MATERNAL CHILD NUTRITION</a:t>
          </a:r>
          <a:endParaRPr lang="en-US" sz="1100" dirty="0"/>
        </a:p>
      </dgm:t>
    </dgm:pt>
    <dgm:pt modelId="{337DB758-A460-4901-9AEE-E269F8AC8A73}" type="parTrans" cxnId="{22F3DB9B-C452-449E-86A4-36DAC812994F}">
      <dgm:prSet/>
      <dgm:spPr/>
      <dgm:t>
        <a:bodyPr/>
        <a:lstStyle/>
        <a:p>
          <a:endParaRPr lang="en-US"/>
        </a:p>
      </dgm:t>
    </dgm:pt>
    <dgm:pt modelId="{79AE2B6D-E668-4A7B-B87B-BF035FFBD8A1}" type="sibTrans" cxnId="{22F3DB9B-C452-449E-86A4-36DAC812994F}">
      <dgm:prSet/>
      <dgm:spPr/>
      <dgm:t>
        <a:bodyPr/>
        <a:lstStyle/>
        <a:p>
          <a:endParaRPr lang="en-US"/>
        </a:p>
      </dgm:t>
    </dgm:pt>
    <dgm:pt modelId="{AAA10921-AF17-4EED-AD09-6AD76A4B2324}">
      <dgm:prSet phldrT="[Text]" custT="1"/>
      <dgm:spPr/>
      <dgm:t>
        <a:bodyPr/>
        <a:lstStyle/>
        <a:p>
          <a:r>
            <a:rPr lang="en-US" sz="1200" dirty="0" smtClean="0"/>
            <a:t>OTHER  SPECIALIST INPUT</a:t>
          </a:r>
          <a:endParaRPr lang="en-US" sz="1200" dirty="0"/>
        </a:p>
      </dgm:t>
    </dgm:pt>
    <dgm:pt modelId="{A8C6BCCD-5726-44D7-8045-28AD30BD9CA1}" type="parTrans" cxnId="{A1A91DE1-DA23-411C-88BE-BFE2E7DE0511}">
      <dgm:prSet/>
      <dgm:spPr/>
      <dgm:t>
        <a:bodyPr/>
        <a:lstStyle/>
        <a:p>
          <a:endParaRPr lang="en-US"/>
        </a:p>
      </dgm:t>
    </dgm:pt>
    <dgm:pt modelId="{DB8A35EF-1191-44D7-922C-97B53662FA56}" type="sibTrans" cxnId="{A1A91DE1-DA23-411C-88BE-BFE2E7DE0511}">
      <dgm:prSet/>
      <dgm:spPr/>
      <dgm:t>
        <a:bodyPr/>
        <a:lstStyle/>
        <a:p>
          <a:endParaRPr lang="en-US"/>
        </a:p>
      </dgm:t>
    </dgm:pt>
    <dgm:pt modelId="{0AD326D8-7D69-494A-A370-6FA12C897ADA}" type="pres">
      <dgm:prSet presAssocID="{8374D308-10E8-4B11-A99F-3D1D372E6E3E}" presName="linearFlow" presStyleCnt="0">
        <dgm:presLayoutVars>
          <dgm:dir/>
          <dgm:resizeHandles val="exact"/>
        </dgm:presLayoutVars>
      </dgm:prSet>
      <dgm:spPr/>
    </dgm:pt>
    <dgm:pt modelId="{28767AFC-FE76-4DDF-900E-BD4104EABA17}" type="pres">
      <dgm:prSet presAssocID="{A90AC434-D1A6-4992-812F-3F168958F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96F7F-DDE3-4011-B93B-1111E4E74F63}" type="pres">
      <dgm:prSet presAssocID="{11960CBD-E20D-49E2-B193-24096CC302D4}" presName="spacerL" presStyleCnt="0"/>
      <dgm:spPr/>
    </dgm:pt>
    <dgm:pt modelId="{1CDCE052-9530-4016-9F4A-981DBB807BA5}" type="pres">
      <dgm:prSet presAssocID="{11960CBD-E20D-49E2-B193-24096CC302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C08499-FD19-4E45-9A6F-F3770D68BE7F}" type="pres">
      <dgm:prSet presAssocID="{11960CBD-E20D-49E2-B193-24096CC302D4}" presName="spacerR" presStyleCnt="0"/>
      <dgm:spPr/>
    </dgm:pt>
    <dgm:pt modelId="{DA7B7105-878A-4D56-95F3-15054570CC9A}" type="pres">
      <dgm:prSet presAssocID="{F1091EB0-19B6-4E7A-A397-DD153977E011}" presName="node" presStyleLbl="node1" presStyleIdx="1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163F6-E2A2-44E2-94CA-68130479F600}" type="pres">
      <dgm:prSet presAssocID="{DF07298F-E270-41A2-9A6F-7102E6FE26EA}" presName="spacerL" presStyleCnt="0"/>
      <dgm:spPr/>
    </dgm:pt>
    <dgm:pt modelId="{BA487980-C0A9-4403-9119-3E2C1D467913}" type="pres">
      <dgm:prSet presAssocID="{DF07298F-E270-41A2-9A6F-7102E6FE26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E8D4F2-A21C-450D-9F79-046997424239}" type="pres">
      <dgm:prSet presAssocID="{DF07298F-E270-41A2-9A6F-7102E6FE26EA}" presName="spacerR" presStyleCnt="0"/>
      <dgm:spPr/>
    </dgm:pt>
    <dgm:pt modelId="{841162A6-DF9F-46CF-A88D-157EB26E6676}" type="pres">
      <dgm:prSet presAssocID="{AAA10921-AF17-4EED-AD09-6AD76A4B2324}" presName="node" presStyleLbl="node1" presStyleIdx="2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CAEC-EF50-4230-B06E-7CE17509617D}" type="pres">
      <dgm:prSet presAssocID="{DB8A35EF-1191-44D7-922C-97B53662FA56}" presName="spacerL" presStyleCnt="0"/>
      <dgm:spPr/>
    </dgm:pt>
    <dgm:pt modelId="{C9B2CA25-5905-431E-A7E9-A5D260685D6E}" type="pres">
      <dgm:prSet presAssocID="{DB8A35EF-1191-44D7-922C-97B53662FA5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806CD5-D237-40F4-81DF-D7B824CCF00B}" type="pres">
      <dgm:prSet presAssocID="{DB8A35EF-1191-44D7-922C-97B53662FA56}" presName="spacerR" presStyleCnt="0"/>
      <dgm:spPr/>
    </dgm:pt>
    <dgm:pt modelId="{622FAD6D-193F-43FC-A291-F33A0202F62F}" type="pres">
      <dgm:prSet presAssocID="{C709CDF6-B8AF-4A4C-89BE-C21B27376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652BD-C32B-4828-887C-A11F54C03C07}" type="presOf" srcId="{F1091EB0-19B6-4E7A-A397-DD153977E011}" destId="{DA7B7105-878A-4D56-95F3-15054570CC9A}" srcOrd="0" destOrd="0" presId="urn:microsoft.com/office/officeart/2005/8/layout/equation1"/>
    <dgm:cxn modelId="{F2DD518C-54AA-4769-83E5-88947BBB4A3F}" type="presOf" srcId="{11960CBD-E20D-49E2-B193-24096CC302D4}" destId="{1CDCE052-9530-4016-9F4A-981DBB807BA5}" srcOrd="0" destOrd="0" presId="urn:microsoft.com/office/officeart/2005/8/layout/equation1"/>
    <dgm:cxn modelId="{EE3D6413-FA28-4F17-8CCD-0782991BA38B}" type="presOf" srcId="{8374D308-10E8-4B11-A99F-3D1D372E6E3E}" destId="{0AD326D8-7D69-494A-A370-6FA12C897ADA}" srcOrd="0" destOrd="0" presId="urn:microsoft.com/office/officeart/2005/8/layout/equation1"/>
    <dgm:cxn modelId="{3326EEB6-A8B5-4C45-8525-B52143792EFA}" type="presOf" srcId="{DF07298F-E270-41A2-9A6F-7102E6FE26EA}" destId="{BA487980-C0A9-4403-9119-3E2C1D467913}" srcOrd="0" destOrd="0" presId="urn:microsoft.com/office/officeart/2005/8/layout/equation1"/>
    <dgm:cxn modelId="{C57EF8A0-6803-4180-AC76-CA0BB91C9CF3}" srcId="{8374D308-10E8-4B11-A99F-3D1D372E6E3E}" destId="{F1091EB0-19B6-4E7A-A397-DD153977E011}" srcOrd="1" destOrd="0" parTransId="{74AEC23A-06D6-4B26-96BD-1F6646D32C25}" sibTransId="{DF07298F-E270-41A2-9A6F-7102E6FE26EA}"/>
    <dgm:cxn modelId="{4D17D53D-ED10-4D81-97C0-E1D1D2847DE5}" type="presOf" srcId="{C709CDF6-B8AF-4A4C-89BE-C21B27376DBA}" destId="{622FAD6D-193F-43FC-A291-F33A0202F62F}" srcOrd="0" destOrd="0" presId="urn:microsoft.com/office/officeart/2005/8/layout/equation1"/>
    <dgm:cxn modelId="{A1A91DE1-DA23-411C-88BE-BFE2E7DE0511}" srcId="{8374D308-10E8-4B11-A99F-3D1D372E6E3E}" destId="{AAA10921-AF17-4EED-AD09-6AD76A4B2324}" srcOrd="2" destOrd="0" parTransId="{A8C6BCCD-5726-44D7-8045-28AD30BD9CA1}" sibTransId="{DB8A35EF-1191-44D7-922C-97B53662FA56}"/>
    <dgm:cxn modelId="{22F3DB9B-C452-449E-86A4-36DAC812994F}" srcId="{8374D308-10E8-4B11-A99F-3D1D372E6E3E}" destId="{C709CDF6-B8AF-4A4C-89BE-C21B27376DBA}" srcOrd="3" destOrd="0" parTransId="{337DB758-A460-4901-9AEE-E269F8AC8A73}" sibTransId="{79AE2B6D-E668-4A7B-B87B-BF035FFBD8A1}"/>
    <dgm:cxn modelId="{046262AB-EC50-4143-9E88-6BACADA8E726}" type="presOf" srcId="{AAA10921-AF17-4EED-AD09-6AD76A4B2324}" destId="{841162A6-DF9F-46CF-A88D-157EB26E6676}" srcOrd="0" destOrd="0" presId="urn:microsoft.com/office/officeart/2005/8/layout/equation1"/>
    <dgm:cxn modelId="{2007DD67-2848-42A6-93A5-0BF41A09E086}" type="presOf" srcId="{DB8A35EF-1191-44D7-922C-97B53662FA56}" destId="{C9B2CA25-5905-431E-A7E9-A5D260685D6E}" srcOrd="0" destOrd="0" presId="urn:microsoft.com/office/officeart/2005/8/layout/equation1"/>
    <dgm:cxn modelId="{137A54AA-7736-488A-B752-F2FFF6207662}" srcId="{8374D308-10E8-4B11-A99F-3D1D372E6E3E}" destId="{A90AC434-D1A6-4992-812F-3F168958FEE0}" srcOrd="0" destOrd="0" parTransId="{4A3C1043-BA36-494E-9B6E-6CC0B3CD0BFB}" sibTransId="{11960CBD-E20D-49E2-B193-24096CC302D4}"/>
    <dgm:cxn modelId="{5FD2E777-3933-4458-A7E0-F67535BB76F6}" type="presOf" srcId="{A90AC434-D1A6-4992-812F-3F168958FEE0}" destId="{28767AFC-FE76-4DDF-900E-BD4104EABA17}" srcOrd="0" destOrd="0" presId="urn:microsoft.com/office/officeart/2005/8/layout/equation1"/>
    <dgm:cxn modelId="{B080FEF1-0477-46DA-818E-F8D4A2705538}" type="presParOf" srcId="{0AD326D8-7D69-494A-A370-6FA12C897ADA}" destId="{28767AFC-FE76-4DDF-900E-BD4104EABA17}" srcOrd="0" destOrd="0" presId="urn:microsoft.com/office/officeart/2005/8/layout/equation1"/>
    <dgm:cxn modelId="{421AB8A5-E0D1-465D-ADFF-0C2A474A6BA0}" type="presParOf" srcId="{0AD326D8-7D69-494A-A370-6FA12C897ADA}" destId="{3DB96F7F-DDE3-4011-B93B-1111E4E74F63}" srcOrd="1" destOrd="0" presId="urn:microsoft.com/office/officeart/2005/8/layout/equation1"/>
    <dgm:cxn modelId="{BBA62F09-B959-4169-940B-F4733C486239}" type="presParOf" srcId="{0AD326D8-7D69-494A-A370-6FA12C897ADA}" destId="{1CDCE052-9530-4016-9F4A-981DBB807BA5}" srcOrd="2" destOrd="0" presId="urn:microsoft.com/office/officeart/2005/8/layout/equation1"/>
    <dgm:cxn modelId="{D2E923A8-7DB4-4A6C-8671-5C6A50E38BAB}" type="presParOf" srcId="{0AD326D8-7D69-494A-A370-6FA12C897ADA}" destId="{6FC08499-FD19-4E45-9A6F-F3770D68BE7F}" srcOrd="3" destOrd="0" presId="urn:microsoft.com/office/officeart/2005/8/layout/equation1"/>
    <dgm:cxn modelId="{4723E89E-7324-4A0C-AA14-3AC7EDD1977B}" type="presParOf" srcId="{0AD326D8-7D69-494A-A370-6FA12C897ADA}" destId="{DA7B7105-878A-4D56-95F3-15054570CC9A}" srcOrd="4" destOrd="0" presId="urn:microsoft.com/office/officeart/2005/8/layout/equation1"/>
    <dgm:cxn modelId="{39699426-B7E7-4B7F-843E-AA2B61A6AD77}" type="presParOf" srcId="{0AD326D8-7D69-494A-A370-6FA12C897ADA}" destId="{57D163F6-E2A2-44E2-94CA-68130479F600}" srcOrd="5" destOrd="0" presId="urn:microsoft.com/office/officeart/2005/8/layout/equation1"/>
    <dgm:cxn modelId="{1E38C5DD-B293-43D4-ADC2-DD9EF5445667}" type="presParOf" srcId="{0AD326D8-7D69-494A-A370-6FA12C897ADA}" destId="{BA487980-C0A9-4403-9119-3E2C1D467913}" srcOrd="6" destOrd="0" presId="urn:microsoft.com/office/officeart/2005/8/layout/equation1"/>
    <dgm:cxn modelId="{F20949DB-B7FC-4A24-9EEF-DCC426BA7E40}" type="presParOf" srcId="{0AD326D8-7D69-494A-A370-6FA12C897ADA}" destId="{9AE8D4F2-A21C-450D-9F79-046997424239}" srcOrd="7" destOrd="0" presId="urn:microsoft.com/office/officeart/2005/8/layout/equation1"/>
    <dgm:cxn modelId="{7BCCBA78-E381-4BA0-A5F3-2146A7835759}" type="presParOf" srcId="{0AD326D8-7D69-494A-A370-6FA12C897ADA}" destId="{841162A6-DF9F-46CF-A88D-157EB26E6676}" srcOrd="8" destOrd="0" presId="urn:microsoft.com/office/officeart/2005/8/layout/equation1"/>
    <dgm:cxn modelId="{EF9D89EF-7B18-4689-B70E-AFA0ED6CBF3E}" type="presParOf" srcId="{0AD326D8-7D69-494A-A370-6FA12C897ADA}" destId="{C1F6CAEC-EF50-4230-B06E-7CE17509617D}" srcOrd="9" destOrd="0" presId="urn:microsoft.com/office/officeart/2005/8/layout/equation1"/>
    <dgm:cxn modelId="{4BF9E774-7B9D-45D1-9A15-9E3142164E60}" type="presParOf" srcId="{0AD326D8-7D69-494A-A370-6FA12C897ADA}" destId="{C9B2CA25-5905-431E-A7E9-A5D260685D6E}" srcOrd="10" destOrd="0" presId="urn:microsoft.com/office/officeart/2005/8/layout/equation1"/>
    <dgm:cxn modelId="{69DD25C6-32A9-4315-9849-A3210179D9D4}" type="presParOf" srcId="{0AD326D8-7D69-494A-A370-6FA12C897ADA}" destId="{2A806CD5-D237-40F4-81DF-D7B824CCF00B}" srcOrd="11" destOrd="0" presId="urn:microsoft.com/office/officeart/2005/8/layout/equation1"/>
    <dgm:cxn modelId="{22CB5032-3648-497E-8CF5-20B0DDAA75A5}" type="presParOf" srcId="{0AD326D8-7D69-494A-A370-6FA12C897ADA}" destId="{622FAD6D-193F-43FC-A291-F33A0202F62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A2DFB7-E69B-43EE-87F9-95E5EDCBDF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DC62C-02C2-4B54-9E90-321D3BF422C2}">
      <dgm:prSet phldrT="[Text]"/>
      <dgm:spPr/>
      <dgm:t>
        <a:bodyPr/>
        <a:lstStyle/>
        <a:p>
          <a:r>
            <a:rPr lang="en-US" dirty="0" smtClean="0"/>
            <a:t>FOOD SECURITY</a:t>
          </a:r>
          <a:endParaRPr lang="en-US" dirty="0"/>
        </a:p>
      </dgm:t>
    </dgm:pt>
    <dgm:pt modelId="{AE7B9D46-C852-4CA2-B02B-E6DED6677A32}" type="parTrans" cxnId="{34C63CA9-8650-48B5-B21D-CDB040461E78}">
      <dgm:prSet/>
      <dgm:spPr/>
      <dgm:t>
        <a:bodyPr/>
        <a:lstStyle/>
        <a:p>
          <a:endParaRPr lang="en-US"/>
        </a:p>
      </dgm:t>
    </dgm:pt>
    <dgm:pt modelId="{F17364EE-A1FE-43F0-B768-3482BF8EDC67}" type="sibTrans" cxnId="{34C63CA9-8650-48B5-B21D-CDB040461E78}">
      <dgm:prSet/>
      <dgm:spPr/>
      <dgm:t>
        <a:bodyPr/>
        <a:lstStyle/>
        <a:p>
          <a:endParaRPr lang="en-US"/>
        </a:p>
      </dgm:t>
    </dgm:pt>
    <dgm:pt modelId="{631738A0-031E-4A2C-B5BF-5BA5B3370C13}" type="asst">
      <dgm:prSet phldrT="[Text]"/>
      <dgm:spPr/>
      <dgm:t>
        <a:bodyPr/>
        <a:lstStyle/>
        <a:p>
          <a:pPr algn="l"/>
          <a:r>
            <a:rPr lang="en-US" dirty="0" smtClean="0"/>
            <a:t> Indicators:  </a:t>
          </a:r>
        </a:p>
        <a:p>
          <a:pPr algn="l"/>
          <a:r>
            <a:rPr lang="en-US" dirty="0" smtClean="0"/>
            <a:t>	HH income</a:t>
          </a:r>
        </a:p>
        <a:p>
          <a:pPr algn="l"/>
          <a:r>
            <a:rPr lang="en-US" dirty="0" smtClean="0"/>
            <a:t>	HH production</a:t>
          </a:r>
        </a:p>
        <a:p>
          <a:pPr algn="l"/>
          <a:r>
            <a:rPr lang="en-US" dirty="0" smtClean="0"/>
            <a:t>	Child stunting</a:t>
          </a:r>
          <a:endParaRPr lang="en-US" dirty="0"/>
        </a:p>
      </dgm:t>
    </dgm:pt>
    <dgm:pt modelId="{AE8B51BA-1AA7-4A10-A715-402786C8CEAD}" type="parTrans" cxnId="{A6F4D588-081A-4973-A497-189D01FF58D5}">
      <dgm:prSet/>
      <dgm:spPr/>
      <dgm:t>
        <a:bodyPr/>
        <a:lstStyle/>
        <a:p>
          <a:endParaRPr lang="en-US"/>
        </a:p>
      </dgm:t>
    </dgm:pt>
    <dgm:pt modelId="{5C5DC929-EF7E-4018-8BF5-2A5622188AC5}" type="sibTrans" cxnId="{A6F4D588-081A-4973-A497-189D01FF58D5}">
      <dgm:prSet/>
      <dgm:spPr/>
      <dgm:t>
        <a:bodyPr/>
        <a:lstStyle/>
        <a:p>
          <a:endParaRPr lang="en-US"/>
        </a:p>
      </dgm:t>
    </dgm:pt>
    <dgm:pt modelId="{53EDAD5C-ACB4-4948-9794-205E797E4060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F639F515-CB1B-4795-8C22-573124038543}" type="parTrans" cxnId="{898711CB-88BB-479F-84A3-A61E84440C39}">
      <dgm:prSet/>
      <dgm:spPr/>
      <dgm:t>
        <a:bodyPr/>
        <a:lstStyle/>
        <a:p>
          <a:endParaRPr lang="en-US"/>
        </a:p>
      </dgm:t>
    </dgm:pt>
    <dgm:pt modelId="{BFBD5B35-3698-416C-91AC-185AB1DE67AC}" type="sibTrans" cxnId="{898711CB-88BB-479F-84A3-A61E84440C39}">
      <dgm:prSet/>
      <dgm:spPr/>
      <dgm:t>
        <a:bodyPr/>
        <a:lstStyle/>
        <a:p>
          <a:endParaRPr lang="en-US"/>
        </a:p>
      </dgm:t>
    </dgm:pt>
    <dgm:pt modelId="{980EF03A-557C-4586-AAF7-304F620A8F11}">
      <dgm:prSet phldrT="[Text]"/>
      <dgm:spPr/>
      <dgm:t>
        <a:bodyPr/>
        <a:lstStyle/>
        <a:p>
          <a:r>
            <a:rPr lang="en-US" dirty="0" smtClean="0"/>
            <a:t>ACCESSABILITY</a:t>
          </a:r>
          <a:endParaRPr lang="en-US" dirty="0"/>
        </a:p>
      </dgm:t>
    </dgm:pt>
    <dgm:pt modelId="{6EC337A1-C216-4424-BC88-05E06E24F2FB}" type="parTrans" cxnId="{E02B848C-9019-4C07-8CE7-C218B694539C}">
      <dgm:prSet/>
      <dgm:spPr/>
      <dgm:t>
        <a:bodyPr/>
        <a:lstStyle/>
        <a:p>
          <a:endParaRPr lang="en-US"/>
        </a:p>
      </dgm:t>
    </dgm:pt>
    <dgm:pt modelId="{5C194012-9975-495A-A80E-CA0C8F3DF9CE}" type="sibTrans" cxnId="{E02B848C-9019-4C07-8CE7-C218B694539C}">
      <dgm:prSet/>
      <dgm:spPr/>
      <dgm:t>
        <a:bodyPr/>
        <a:lstStyle/>
        <a:p>
          <a:endParaRPr lang="en-US"/>
        </a:p>
      </dgm:t>
    </dgm:pt>
    <dgm:pt modelId="{2FEFF8D3-0A46-4F2B-8600-093E53F8E1F4}">
      <dgm:prSet phldrT="[Text]"/>
      <dgm:spPr/>
      <dgm:t>
        <a:bodyPr/>
        <a:lstStyle/>
        <a:p>
          <a:r>
            <a:rPr lang="en-US" dirty="0" smtClean="0"/>
            <a:t>UTILIZATION</a:t>
          </a:r>
          <a:endParaRPr lang="en-US" dirty="0"/>
        </a:p>
      </dgm:t>
    </dgm:pt>
    <dgm:pt modelId="{D6F67867-6CD3-4637-B323-F6C5EDDBEB42}" type="parTrans" cxnId="{95275355-5E76-4F11-AF2B-7D9410B0A727}">
      <dgm:prSet/>
      <dgm:spPr/>
      <dgm:t>
        <a:bodyPr/>
        <a:lstStyle/>
        <a:p>
          <a:endParaRPr lang="en-US"/>
        </a:p>
      </dgm:t>
    </dgm:pt>
    <dgm:pt modelId="{7A13979D-DF44-4F9F-8EA0-7EF3E6ECA472}" type="sibTrans" cxnId="{95275355-5E76-4F11-AF2B-7D9410B0A727}">
      <dgm:prSet/>
      <dgm:spPr/>
      <dgm:t>
        <a:bodyPr/>
        <a:lstStyle/>
        <a:p>
          <a:endParaRPr lang="en-US"/>
        </a:p>
      </dgm:t>
    </dgm:pt>
    <dgm:pt modelId="{A9158A4B-68FD-428C-B1DA-06B9F4B6E3FD}" type="pres">
      <dgm:prSet presAssocID="{71A2DFB7-E69B-43EE-87F9-95E5EDCBDF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C34ECB-05E6-4D8A-9979-D563567AD5FB}" type="pres">
      <dgm:prSet presAssocID="{546DC62C-02C2-4B54-9E90-321D3BF422C2}" presName="hierRoot1" presStyleCnt="0">
        <dgm:presLayoutVars>
          <dgm:hierBranch val="init"/>
        </dgm:presLayoutVars>
      </dgm:prSet>
      <dgm:spPr/>
    </dgm:pt>
    <dgm:pt modelId="{B4C2CDD2-20E9-4571-937B-E933CF985941}" type="pres">
      <dgm:prSet presAssocID="{546DC62C-02C2-4B54-9E90-321D3BF422C2}" presName="rootComposite1" presStyleCnt="0"/>
      <dgm:spPr/>
    </dgm:pt>
    <dgm:pt modelId="{C9FB7A2F-C899-4D33-A4C6-E5163317C84B}" type="pres">
      <dgm:prSet presAssocID="{546DC62C-02C2-4B54-9E90-321D3BF422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38491-2430-4B4B-BFE1-83E3857C0869}" type="pres">
      <dgm:prSet presAssocID="{546DC62C-02C2-4B54-9E90-321D3BF422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9AAB011-73A3-4813-815C-BA3F5800A17E}" type="pres">
      <dgm:prSet presAssocID="{546DC62C-02C2-4B54-9E90-321D3BF422C2}" presName="hierChild2" presStyleCnt="0"/>
      <dgm:spPr/>
    </dgm:pt>
    <dgm:pt modelId="{0391B0B5-1C83-4B4C-8D4C-D1026F16A76A}" type="pres">
      <dgm:prSet presAssocID="{F639F515-CB1B-4795-8C22-57312403854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ACB7BD4-F670-4FFD-A4E1-A10E8BB02647}" type="pres">
      <dgm:prSet presAssocID="{53EDAD5C-ACB4-4948-9794-205E797E4060}" presName="hierRoot2" presStyleCnt="0">
        <dgm:presLayoutVars>
          <dgm:hierBranch val="init"/>
        </dgm:presLayoutVars>
      </dgm:prSet>
      <dgm:spPr/>
    </dgm:pt>
    <dgm:pt modelId="{84EA925B-B568-4648-91BF-474B54968EE4}" type="pres">
      <dgm:prSet presAssocID="{53EDAD5C-ACB4-4948-9794-205E797E4060}" presName="rootComposite" presStyleCnt="0"/>
      <dgm:spPr/>
    </dgm:pt>
    <dgm:pt modelId="{80433D17-8ADD-48AD-A50E-D942DD3F736B}" type="pres">
      <dgm:prSet presAssocID="{53EDAD5C-ACB4-4948-9794-205E797E40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A423B-4617-4376-ABA6-5993EBDB730C}" type="pres">
      <dgm:prSet presAssocID="{53EDAD5C-ACB4-4948-9794-205E797E40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5251D556-15FC-4401-AB3F-5F7956B8F244}" type="pres">
      <dgm:prSet presAssocID="{53EDAD5C-ACB4-4948-9794-205E797E4060}" presName="hierChild4" presStyleCnt="0"/>
      <dgm:spPr/>
    </dgm:pt>
    <dgm:pt modelId="{9657B730-C867-4E30-AADC-CD3927546A2A}" type="pres">
      <dgm:prSet presAssocID="{53EDAD5C-ACB4-4948-9794-205E797E4060}" presName="hierChild5" presStyleCnt="0"/>
      <dgm:spPr/>
    </dgm:pt>
    <dgm:pt modelId="{4D224B87-CAE1-4F68-BA68-81FFE1BF3706}" type="pres">
      <dgm:prSet presAssocID="{6EC337A1-C216-4424-BC88-05E06E24F2F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87460A2-1433-4069-ADBC-309E2BAE05DB}" type="pres">
      <dgm:prSet presAssocID="{980EF03A-557C-4586-AAF7-304F620A8F11}" presName="hierRoot2" presStyleCnt="0">
        <dgm:presLayoutVars>
          <dgm:hierBranch val="init"/>
        </dgm:presLayoutVars>
      </dgm:prSet>
      <dgm:spPr/>
    </dgm:pt>
    <dgm:pt modelId="{9476EBCA-4743-4D71-AE20-F0E259B85437}" type="pres">
      <dgm:prSet presAssocID="{980EF03A-557C-4586-AAF7-304F620A8F11}" presName="rootComposite" presStyleCnt="0"/>
      <dgm:spPr/>
    </dgm:pt>
    <dgm:pt modelId="{5D63777D-7D94-4A67-8F0D-C44661610492}" type="pres">
      <dgm:prSet presAssocID="{980EF03A-557C-4586-AAF7-304F620A8F1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06B3-3EDE-4551-B24C-487A787C70C1}" type="pres">
      <dgm:prSet presAssocID="{980EF03A-557C-4586-AAF7-304F620A8F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45503491-3A79-4989-B1E2-39FA9786AD99}" type="pres">
      <dgm:prSet presAssocID="{980EF03A-557C-4586-AAF7-304F620A8F11}" presName="hierChild4" presStyleCnt="0"/>
      <dgm:spPr/>
    </dgm:pt>
    <dgm:pt modelId="{65A23A45-494D-4433-B2B3-ADE18D9EEE3E}" type="pres">
      <dgm:prSet presAssocID="{980EF03A-557C-4586-AAF7-304F620A8F11}" presName="hierChild5" presStyleCnt="0"/>
      <dgm:spPr/>
    </dgm:pt>
    <dgm:pt modelId="{3F79A238-6E79-42B4-9264-62A841148641}" type="pres">
      <dgm:prSet presAssocID="{D6F67867-6CD3-4637-B323-F6C5EDDBEB4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1F53341-640C-49E7-B397-E877CC4EFA49}" type="pres">
      <dgm:prSet presAssocID="{2FEFF8D3-0A46-4F2B-8600-093E53F8E1F4}" presName="hierRoot2" presStyleCnt="0">
        <dgm:presLayoutVars>
          <dgm:hierBranch val="init"/>
        </dgm:presLayoutVars>
      </dgm:prSet>
      <dgm:spPr/>
    </dgm:pt>
    <dgm:pt modelId="{04366FB5-F659-4220-9535-A68FB16CFDAF}" type="pres">
      <dgm:prSet presAssocID="{2FEFF8D3-0A46-4F2B-8600-093E53F8E1F4}" presName="rootComposite" presStyleCnt="0"/>
      <dgm:spPr/>
    </dgm:pt>
    <dgm:pt modelId="{7CA76FE6-C193-4ADD-A266-5182157B8FBC}" type="pres">
      <dgm:prSet presAssocID="{2FEFF8D3-0A46-4F2B-8600-093E53F8E1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8D576-49B7-4051-870E-18ABCABBE348}" type="pres">
      <dgm:prSet presAssocID="{2FEFF8D3-0A46-4F2B-8600-093E53F8E1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0D4C7DC6-162B-49FD-80BC-55B3BCA5C364}" type="pres">
      <dgm:prSet presAssocID="{2FEFF8D3-0A46-4F2B-8600-093E53F8E1F4}" presName="hierChild4" presStyleCnt="0"/>
      <dgm:spPr/>
    </dgm:pt>
    <dgm:pt modelId="{7F546859-121B-4C68-A172-6ED658D51DD8}" type="pres">
      <dgm:prSet presAssocID="{2FEFF8D3-0A46-4F2B-8600-093E53F8E1F4}" presName="hierChild5" presStyleCnt="0"/>
      <dgm:spPr/>
    </dgm:pt>
    <dgm:pt modelId="{46C4A50B-AD95-4F10-BD18-E664AD316298}" type="pres">
      <dgm:prSet presAssocID="{546DC62C-02C2-4B54-9E90-321D3BF422C2}" presName="hierChild3" presStyleCnt="0"/>
      <dgm:spPr/>
    </dgm:pt>
    <dgm:pt modelId="{62DD7669-51CF-499B-85A2-15808E555890}" type="pres">
      <dgm:prSet presAssocID="{AE8B51BA-1AA7-4A10-A715-402786C8CEA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336F9A5-7AA4-4C60-83EE-5C0AD4479DB3}" type="pres">
      <dgm:prSet presAssocID="{631738A0-031E-4A2C-B5BF-5BA5B3370C13}" presName="hierRoot3" presStyleCnt="0">
        <dgm:presLayoutVars>
          <dgm:hierBranch val="init"/>
        </dgm:presLayoutVars>
      </dgm:prSet>
      <dgm:spPr/>
    </dgm:pt>
    <dgm:pt modelId="{33DD5673-B8E9-42CD-A0D0-AD8F8D60E838}" type="pres">
      <dgm:prSet presAssocID="{631738A0-031E-4A2C-B5BF-5BA5B3370C13}" presName="rootComposite3" presStyleCnt="0"/>
      <dgm:spPr/>
    </dgm:pt>
    <dgm:pt modelId="{F39DB13A-70DF-4B7A-BEA7-FCD719E7A3BB}" type="pres">
      <dgm:prSet presAssocID="{631738A0-031E-4A2C-B5BF-5BA5B3370C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DFF89-563B-4A96-AC57-901ABD0E2934}" type="pres">
      <dgm:prSet presAssocID="{631738A0-031E-4A2C-B5BF-5BA5B3370C1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41D0DBA-6C0A-4FFF-878A-B44EDC64828D}" type="pres">
      <dgm:prSet presAssocID="{631738A0-031E-4A2C-B5BF-5BA5B3370C13}" presName="hierChild6" presStyleCnt="0"/>
      <dgm:spPr/>
    </dgm:pt>
    <dgm:pt modelId="{77535D46-AC37-4729-96B4-026227562B79}" type="pres">
      <dgm:prSet presAssocID="{631738A0-031E-4A2C-B5BF-5BA5B3370C13}" presName="hierChild7" presStyleCnt="0"/>
      <dgm:spPr/>
    </dgm:pt>
  </dgm:ptLst>
  <dgm:cxnLst>
    <dgm:cxn modelId="{002B413C-EF89-45D3-B476-F70B00F9390C}" type="presOf" srcId="{2FEFF8D3-0A46-4F2B-8600-093E53F8E1F4}" destId="{26C8D576-49B7-4051-870E-18ABCABBE348}" srcOrd="1" destOrd="0" presId="urn:microsoft.com/office/officeart/2005/8/layout/orgChart1"/>
    <dgm:cxn modelId="{032CD460-DDD6-43A3-9960-D6B538B6B7BF}" type="presOf" srcId="{53EDAD5C-ACB4-4948-9794-205E797E4060}" destId="{12AA423B-4617-4376-ABA6-5993EBDB730C}" srcOrd="1" destOrd="0" presId="urn:microsoft.com/office/officeart/2005/8/layout/orgChart1"/>
    <dgm:cxn modelId="{1558B90A-4E98-4C28-9039-C5D73FB771CB}" type="presOf" srcId="{D6F67867-6CD3-4637-B323-F6C5EDDBEB42}" destId="{3F79A238-6E79-42B4-9264-62A841148641}" srcOrd="0" destOrd="0" presId="urn:microsoft.com/office/officeart/2005/8/layout/orgChart1"/>
    <dgm:cxn modelId="{234B2D50-DEA9-437C-81A4-FB0FD6E08390}" type="presOf" srcId="{F639F515-CB1B-4795-8C22-573124038543}" destId="{0391B0B5-1C83-4B4C-8D4C-D1026F16A76A}" srcOrd="0" destOrd="0" presId="urn:microsoft.com/office/officeart/2005/8/layout/orgChart1"/>
    <dgm:cxn modelId="{3904B584-94DE-4782-91D3-1511CD35554A}" type="presOf" srcId="{546DC62C-02C2-4B54-9E90-321D3BF422C2}" destId="{51A38491-2430-4B4B-BFE1-83E3857C0869}" srcOrd="1" destOrd="0" presId="urn:microsoft.com/office/officeart/2005/8/layout/orgChart1"/>
    <dgm:cxn modelId="{0E1A88EB-DAA4-465F-B5DA-BD6A7E2F3A03}" type="presOf" srcId="{6EC337A1-C216-4424-BC88-05E06E24F2FB}" destId="{4D224B87-CAE1-4F68-BA68-81FFE1BF3706}" srcOrd="0" destOrd="0" presId="urn:microsoft.com/office/officeart/2005/8/layout/orgChart1"/>
    <dgm:cxn modelId="{C3ED8DB8-044C-4BEE-B243-94960676B29C}" type="presOf" srcId="{980EF03A-557C-4586-AAF7-304F620A8F11}" destId="{5D63777D-7D94-4A67-8F0D-C44661610492}" srcOrd="0" destOrd="0" presId="urn:microsoft.com/office/officeart/2005/8/layout/orgChart1"/>
    <dgm:cxn modelId="{0996C3FC-A9BB-4824-BEF6-32DDA555ACC0}" type="presOf" srcId="{AE8B51BA-1AA7-4A10-A715-402786C8CEAD}" destId="{62DD7669-51CF-499B-85A2-15808E555890}" srcOrd="0" destOrd="0" presId="urn:microsoft.com/office/officeart/2005/8/layout/orgChart1"/>
    <dgm:cxn modelId="{1B2D7A25-076C-4A46-AA3E-01597C42C17C}" type="presOf" srcId="{631738A0-031E-4A2C-B5BF-5BA5B3370C13}" destId="{526DFF89-563B-4A96-AC57-901ABD0E2934}" srcOrd="1" destOrd="0" presId="urn:microsoft.com/office/officeart/2005/8/layout/orgChart1"/>
    <dgm:cxn modelId="{2CFD4242-C306-4889-9800-6C2B10C74928}" type="presOf" srcId="{980EF03A-557C-4586-AAF7-304F620A8F11}" destId="{135106B3-3EDE-4551-B24C-487A787C70C1}" srcOrd="1" destOrd="0" presId="urn:microsoft.com/office/officeart/2005/8/layout/orgChart1"/>
    <dgm:cxn modelId="{997F83CA-7276-4340-9190-69FD45C7CC8B}" type="presOf" srcId="{546DC62C-02C2-4B54-9E90-321D3BF422C2}" destId="{C9FB7A2F-C899-4D33-A4C6-E5163317C84B}" srcOrd="0" destOrd="0" presId="urn:microsoft.com/office/officeart/2005/8/layout/orgChart1"/>
    <dgm:cxn modelId="{34C63CA9-8650-48B5-B21D-CDB040461E78}" srcId="{71A2DFB7-E69B-43EE-87F9-95E5EDCBDFD7}" destId="{546DC62C-02C2-4B54-9E90-321D3BF422C2}" srcOrd="0" destOrd="0" parTransId="{AE7B9D46-C852-4CA2-B02B-E6DED6677A32}" sibTransId="{F17364EE-A1FE-43F0-B768-3482BF8EDC67}"/>
    <dgm:cxn modelId="{E02B848C-9019-4C07-8CE7-C218B694539C}" srcId="{546DC62C-02C2-4B54-9E90-321D3BF422C2}" destId="{980EF03A-557C-4586-AAF7-304F620A8F11}" srcOrd="2" destOrd="0" parTransId="{6EC337A1-C216-4424-BC88-05E06E24F2FB}" sibTransId="{5C194012-9975-495A-A80E-CA0C8F3DF9CE}"/>
    <dgm:cxn modelId="{1AD337A1-160D-4FAE-B1FB-F77B4905BFF3}" type="presOf" srcId="{71A2DFB7-E69B-43EE-87F9-95E5EDCBDFD7}" destId="{A9158A4B-68FD-428C-B1DA-06B9F4B6E3FD}" srcOrd="0" destOrd="0" presId="urn:microsoft.com/office/officeart/2005/8/layout/orgChart1"/>
    <dgm:cxn modelId="{898711CB-88BB-479F-84A3-A61E84440C39}" srcId="{546DC62C-02C2-4B54-9E90-321D3BF422C2}" destId="{53EDAD5C-ACB4-4948-9794-205E797E4060}" srcOrd="1" destOrd="0" parTransId="{F639F515-CB1B-4795-8C22-573124038543}" sibTransId="{BFBD5B35-3698-416C-91AC-185AB1DE67AC}"/>
    <dgm:cxn modelId="{BAA68132-E34D-4650-B333-EFF10DA34B7A}" type="presOf" srcId="{631738A0-031E-4A2C-B5BF-5BA5B3370C13}" destId="{F39DB13A-70DF-4B7A-BEA7-FCD719E7A3BB}" srcOrd="0" destOrd="0" presId="urn:microsoft.com/office/officeart/2005/8/layout/orgChart1"/>
    <dgm:cxn modelId="{95275355-5E76-4F11-AF2B-7D9410B0A727}" srcId="{546DC62C-02C2-4B54-9E90-321D3BF422C2}" destId="{2FEFF8D3-0A46-4F2B-8600-093E53F8E1F4}" srcOrd="3" destOrd="0" parTransId="{D6F67867-6CD3-4637-B323-F6C5EDDBEB42}" sibTransId="{7A13979D-DF44-4F9F-8EA0-7EF3E6ECA472}"/>
    <dgm:cxn modelId="{A6F4D588-081A-4973-A497-189D01FF58D5}" srcId="{546DC62C-02C2-4B54-9E90-321D3BF422C2}" destId="{631738A0-031E-4A2C-B5BF-5BA5B3370C13}" srcOrd="0" destOrd="0" parTransId="{AE8B51BA-1AA7-4A10-A715-402786C8CEAD}" sibTransId="{5C5DC929-EF7E-4018-8BF5-2A5622188AC5}"/>
    <dgm:cxn modelId="{07C57F8A-C1CD-4A45-B3B5-E6F4DD4B2FCB}" type="presOf" srcId="{53EDAD5C-ACB4-4948-9794-205E797E4060}" destId="{80433D17-8ADD-48AD-A50E-D942DD3F736B}" srcOrd="0" destOrd="0" presId="urn:microsoft.com/office/officeart/2005/8/layout/orgChart1"/>
    <dgm:cxn modelId="{6BC0A4D9-AE3F-4142-A20E-73217355D2B2}" type="presOf" srcId="{2FEFF8D3-0A46-4F2B-8600-093E53F8E1F4}" destId="{7CA76FE6-C193-4ADD-A266-5182157B8FBC}" srcOrd="0" destOrd="0" presId="urn:microsoft.com/office/officeart/2005/8/layout/orgChart1"/>
    <dgm:cxn modelId="{A31CF83D-5DAD-4275-A99D-24C491504451}" type="presParOf" srcId="{A9158A4B-68FD-428C-B1DA-06B9F4B6E3FD}" destId="{03C34ECB-05E6-4D8A-9979-D563567AD5FB}" srcOrd="0" destOrd="0" presId="urn:microsoft.com/office/officeart/2005/8/layout/orgChart1"/>
    <dgm:cxn modelId="{022B8B17-6883-4ADD-A788-08AA93B6C6A0}" type="presParOf" srcId="{03C34ECB-05E6-4D8A-9979-D563567AD5FB}" destId="{B4C2CDD2-20E9-4571-937B-E933CF985941}" srcOrd="0" destOrd="0" presId="urn:microsoft.com/office/officeart/2005/8/layout/orgChart1"/>
    <dgm:cxn modelId="{E3341ACF-A8D3-4ADF-B9C3-1E74B7340519}" type="presParOf" srcId="{B4C2CDD2-20E9-4571-937B-E933CF985941}" destId="{C9FB7A2F-C899-4D33-A4C6-E5163317C84B}" srcOrd="0" destOrd="0" presId="urn:microsoft.com/office/officeart/2005/8/layout/orgChart1"/>
    <dgm:cxn modelId="{35EA1CB0-D307-4370-9299-41EDC055171B}" type="presParOf" srcId="{B4C2CDD2-20E9-4571-937B-E933CF985941}" destId="{51A38491-2430-4B4B-BFE1-83E3857C0869}" srcOrd="1" destOrd="0" presId="urn:microsoft.com/office/officeart/2005/8/layout/orgChart1"/>
    <dgm:cxn modelId="{B298C8FC-B8D7-465B-AC98-2E9736CD5756}" type="presParOf" srcId="{03C34ECB-05E6-4D8A-9979-D563567AD5FB}" destId="{09AAB011-73A3-4813-815C-BA3F5800A17E}" srcOrd="1" destOrd="0" presId="urn:microsoft.com/office/officeart/2005/8/layout/orgChart1"/>
    <dgm:cxn modelId="{2C7E44CD-86E8-47B6-BEF9-6061BFEEAA61}" type="presParOf" srcId="{09AAB011-73A3-4813-815C-BA3F5800A17E}" destId="{0391B0B5-1C83-4B4C-8D4C-D1026F16A76A}" srcOrd="0" destOrd="0" presId="urn:microsoft.com/office/officeart/2005/8/layout/orgChart1"/>
    <dgm:cxn modelId="{EBAF34F3-0D22-4D48-A275-D15B6F2BBE78}" type="presParOf" srcId="{09AAB011-73A3-4813-815C-BA3F5800A17E}" destId="{3ACB7BD4-F670-4FFD-A4E1-A10E8BB02647}" srcOrd="1" destOrd="0" presId="urn:microsoft.com/office/officeart/2005/8/layout/orgChart1"/>
    <dgm:cxn modelId="{95BDCF0C-ADF7-4582-AB0C-0DABE045C5DA}" type="presParOf" srcId="{3ACB7BD4-F670-4FFD-A4E1-A10E8BB02647}" destId="{84EA925B-B568-4648-91BF-474B54968EE4}" srcOrd="0" destOrd="0" presId="urn:microsoft.com/office/officeart/2005/8/layout/orgChart1"/>
    <dgm:cxn modelId="{91803957-766E-44A1-B6CA-8F87106EBA73}" type="presParOf" srcId="{84EA925B-B568-4648-91BF-474B54968EE4}" destId="{80433D17-8ADD-48AD-A50E-D942DD3F736B}" srcOrd="0" destOrd="0" presId="urn:microsoft.com/office/officeart/2005/8/layout/orgChart1"/>
    <dgm:cxn modelId="{36C9D564-CEA3-4D86-82B0-63F91A2293E1}" type="presParOf" srcId="{84EA925B-B568-4648-91BF-474B54968EE4}" destId="{12AA423B-4617-4376-ABA6-5993EBDB730C}" srcOrd="1" destOrd="0" presId="urn:microsoft.com/office/officeart/2005/8/layout/orgChart1"/>
    <dgm:cxn modelId="{3BDE481B-E122-4F5E-8DE5-0AA664A67FAE}" type="presParOf" srcId="{3ACB7BD4-F670-4FFD-A4E1-A10E8BB02647}" destId="{5251D556-15FC-4401-AB3F-5F7956B8F244}" srcOrd="1" destOrd="0" presId="urn:microsoft.com/office/officeart/2005/8/layout/orgChart1"/>
    <dgm:cxn modelId="{91C548D8-7187-47F6-86E7-5B64AA663213}" type="presParOf" srcId="{3ACB7BD4-F670-4FFD-A4E1-A10E8BB02647}" destId="{9657B730-C867-4E30-AADC-CD3927546A2A}" srcOrd="2" destOrd="0" presId="urn:microsoft.com/office/officeart/2005/8/layout/orgChart1"/>
    <dgm:cxn modelId="{2EC3B36F-5599-4BF5-BDE2-3C08B8520C6E}" type="presParOf" srcId="{09AAB011-73A3-4813-815C-BA3F5800A17E}" destId="{4D224B87-CAE1-4F68-BA68-81FFE1BF3706}" srcOrd="2" destOrd="0" presId="urn:microsoft.com/office/officeart/2005/8/layout/orgChart1"/>
    <dgm:cxn modelId="{68137C1E-70EE-4C38-BCC9-14E9B642C673}" type="presParOf" srcId="{09AAB011-73A3-4813-815C-BA3F5800A17E}" destId="{687460A2-1433-4069-ADBC-309E2BAE05DB}" srcOrd="3" destOrd="0" presId="urn:microsoft.com/office/officeart/2005/8/layout/orgChart1"/>
    <dgm:cxn modelId="{5989F248-9859-4B25-B182-FA43BD5DBC29}" type="presParOf" srcId="{687460A2-1433-4069-ADBC-309E2BAE05DB}" destId="{9476EBCA-4743-4D71-AE20-F0E259B85437}" srcOrd="0" destOrd="0" presId="urn:microsoft.com/office/officeart/2005/8/layout/orgChart1"/>
    <dgm:cxn modelId="{3DF45D8D-6289-4403-BE23-43643F14E0BE}" type="presParOf" srcId="{9476EBCA-4743-4D71-AE20-F0E259B85437}" destId="{5D63777D-7D94-4A67-8F0D-C44661610492}" srcOrd="0" destOrd="0" presId="urn:microsoft.com/office/officeart/2005/8/layout/orgChart1"/>
    <dgm:cxn modelId="{9DFE4E59-34CC-4FC7-A50A-ED77CF54A644}" type="presParOf" srcId="{9476EBCA-4743-4D71-AE20-F0E259B85437}" destId="{135106B3-3EDE-4551-B24C-487A787C70C1}" srcOrd="1" destOrd="0" presId="urn:microsoft.com/office/officeart/2005/8/layout/orgChart1"/>
    <dgm:cxn modelId="{6F978C8E-948F-40B9-91F4-569641B409A4}" type="presParOf" srcId="{687460A2-1433-4069-ADBC-309E2BAE05DB}" destId="{45503491-3A79-4989-B1E2-39FA9786AD99}" srcOrd="1" destOrd="0" presId="urn:microsoft.com/office/officeart/2005/8/layout/orgChart1"/>
    <dgm:cxn modelId="{49F54D22-10CC-4030-967C-D5B15BB73A11}" type="presParOf" srcId="{687460A2-1433-4069-ADBC-309E2BAE05DB}" destId="{65A23A45-494D-4433-B2B3-ADE18D9EEE3E}" srcOrd="2" destOrd="0" presId="urn:microsoft.com/office/officeart/2005/8/layout/orgChart1"/>
    <dgm:cxn modelId="{0AFE4492-98D3-47CB-BB5E-43A05C2DD7DE}" type="presParOf" srcId="{09AAB011-73A3-4813-815C-BA3F5800A17E}" destId="{3F79A238-6E79-42B4-9264-62A841148641}" srcOrd="4" destOrd="0" presId="urn:microsoft.com/office/officeart/2005/8/layout/orgChart1"/>
    <dgm:cxn modelId="{DD6BC98A-5EB4-4FC6-B2BA-D434EF4B48B5}" type="presParOf" srcId="{09AAB011-73A3-4813-815C-BA3F5800A17E}" destId="{C1F53341-640C-49E7-B397-E877CC4EFA49}" srcOrd="5" destOrd="0" presId="urn:microsoft.com/office/officeart/2005/8/layout/orgChart1"/>
    <dgm:cxn modelId="{F8850BD1-631C-4D77-824D-DCD511320770}" type="presParOf" srcId="{C1F53341-640C-49E7-B397-E877CC4EFA49}" destId="{04366FB5-F659-4220-9535-A68FB16CFDAF}" srcOrd="0" destOrd="0" presId="urn:microsoft.com/office/officeart/2005/8/layout/orgChart1"/>
    <dgm:cxn modelId="{D40717C6-45C0-4487-90FB-9E344B762AC7}" type="presParOf" srcId="{04366FB5-F659-4220-9535-A68FB16CFDAF}" destId="{7CA76FE6-C193-4ADD-A266-5182157B8FBC}" srcOrd="0" destOrd="0" presId="urn:microsoft.com/office/officeart/2005/8/layout/orgChart1"/>
    <dgm:cxn modelId="{28ACA50E-2B44-4FA2-9A8C-ADE88B80141C}" type="presParOf" srcId="{04366FB5-F659-4220-9535-A68FB16CFDAF}" destId="{26C8D576-49B7-4051-870E-18ABCABBE348}" srcOrd="1" destOrd="0" presId="urn:microsoft.com/office/officeart/2005/8/layout/orgChart1"/>
    <dgm:cxn modelId="{6BA18584-C02F-4BD3-9836-CD3283DFC42F}" type="presParOf" srcId="{C1F53341-640C-49E7-B397-E877CC4EFA49}" destId="{0D4C7DC6-162B-49FD-80BC-55B3BCA5C364}" srcOrd="1" destOrd="0" presId="urn:microsoft.com/office/officeart/2005/8/layout/orgChart1"/>
    <dgm:cxn modelId="{9279AB4C-C58B-4A4E-A64D-EEF7455950E1}" type="presParOf" srcId="{C1F53341-640C-49E7-B397-E877CC4EFA49}" destId="{7F546859-121B-4C68-A172-6ED658D51DD8}" srcOrd="2" destOrd="0" presId="urn:microsoft.com/office/officeart/2005/8/layout/orgChart1"/>
    <dgm:cxn modelId="{8DECAB53-EB71-4C4B-9998-76129073398A}" type="presParOf" srcId="{03C34ECB-05E6-4D8A-9979-D563567AD5FB}" destId="{46C4A50B-AD95-4F10-BD18-E664AD316298}" srcOrd="2" destOrd="0" presId="urn:microsoft.com/office/officeart/2005/8/layout/orgChart1"/>
    <dgm:cxn modelId="{F4D748F6-06E2-41FC-BD7F-61810D2C7EAB}" type="presParOf" srcId="{46C4A50B-AD95-4F10-BD18-E664AD316298}" destId="{62DD7669-51CF-499B-85A2-15808E555890}" srcOrd="0" destOrd="0" presId="urn:microsoft.com/office/officeart/2005/8/layout/orgChart1"/>
    <dgm:cxn modelId="{7F9BE5BF-24AB-4073-9942-8F9D6B9A0DB6}" type="presParOf" srcId="{46C4A50B-AD95-4F10-BD18-E664AD316298}" destId="{F336F9A5-7AA4-4C60-83EE-5C0AD4479DB3}" srcOrd="1" destOrd="0" presId="urn:microsoft.com/office/officeart/2005/8/layout/orgChart1"/>
    <dgm:cxn modelId="{71054F71-14FD-4B88-BEC6-9B27CAA96219}" type="presParOf" srcId="{F336F9A5-7AA4-4C60-83EE-5C0AD4479DB3}" destId="{33DD5673-B8E9-42CD-A0D0-AD8F8D60E838}" srcOrd="0" destOrd="0" presId="urn:microsoft.com/office/officeart/2005/8/layout/orgChart1"/>
    <dgm:cxn modelId="{B410C24F-943A-4106-A02A-4C7499F4E87E}" type="presParOf" srcId="{33DD5673-B8E9-42CD-A0D0-AD8F8D60E838}" destId="{F39DB13A-70DF-4B7A-BEA7-FCD719E7A3BB}" srcOrd="0" destOrd="0" presId="urn:microsoft.com/office/officeart/2005/8/layout/orgChart1"/>
    <dgm:cxn modelId="{ECE6344C-779F-4870-A6B0-BA1653CD7956}" type="presParOf" srcId="{33DD5673-B8E9-42CD-A0D0-AD8F8D60E838}" destId="{526DFF89-563B-4A96-AC57-901ABD0E2934}" srcOrd="1" destOrd="0" presId="urn:microsoft.com/office/officeart/2005/8/layout/orgChart1"/>
    <dgm:cxn modelId="{671E778B-618F-4D97-9F81-54977CD9A053}" type="presParOf" srcId="{F336F9A5-7AA4-4C60-83EE-5C0AD4479DB3}" destId="{D41D0DBA-6C0A-4FFF-878A-B44EDC64828D}" srcOrd="1" destOrd="0" presId="urn:microsoft.com/office/officeart/2005/8/layout/orgChart1"/>
    <dgm:cxn modelId="{C7FC36CC-2281-43ED-9A67-5992DF1EDD5C}" type="presParOf" srcId="{F336F9A5-7AA4-4C60-83EE-5C0AD4479DB3}" destId="{77535D46-AC37-4729-96B4-026227562B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D7669-51CF-499B-85A2-15808E555890}">
      <dsp:nvSpPr>
        <dsp:cNvPr id="0" name=""/>
        <dsp:cNvSpPr/>
      </dsp:nvSpPr>
      <dsp:spPr>
        <a:xfrm>
          <a:off x="3059198" y="1408843"/>
          <a:ext cx="200105" cy="876654"/>
        </a:xfrm>
        <a:custGeom>
          <a:avLst/>
          <a:gdLst/>
          <a:ahLst/>
          <a:cxnLst/>
          <a:rect l="0" t="0" r="0" b="0"/>
          <a:pathLst>
            <a:path>
              <a:moveTo>
                <a:pt x="200105" y="0"/>
              </a:moveTo>
              <a:lnTo>
                <a:pt x="200105" y="876654"/>
              </a:lnTo>
              <a:lnTo>
                <a:pt x="0" y="876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9A238-6E79-42B4-9264-62A841148641}">
      <dsp:nvSpPr>
        <dsp:cNvPr id="0" name=""/>
        <dsp:cNvSpPr/>
      </dsp:nvSpPr>
      <dsp:spPr>
        <a:xfrm>
          <a:off x="3259304" y="1408843"/>
          <a:ext cx="2305981" cy="175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202"/>
              </a:lnTo>
              <a:lnTo>
                <a:pt x="2305981" y="1553202"/>
              </a:lnTo>
              <a:lnTo>
                <a:pt x="2305981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24B87-CAE1-4F68-BA68-81FFE1BF3706}">
      <dsp:nvSpPr>
        <dsp:cNvPr id="0" name=""/>
        <dsp:cNvSpPr/>
      </dsp:nvSpPr>
      <dsp:spPr>
        <a:xfrm>
          <a:off x="3213584" y="1408843"/>
          <a:ext cx="91440" cy="1753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1B0B5-1C83-4B4C-8D4C-D1026F16A76A}">
      <dsp:nvSpPr>
        <dsp:cNvPr id="0" name=""/>
        <dsp:cNvSpPr/>
      </dsp:nvSpPr>
      <dsp:spPr>
        <a:xfrm>
          <a:off x="953322" y="1408843"/>
          <a:ext cx="2305981" cy="1753308"/>
        </a:xfrm>
        <a:custGeom>
          <a:avLst/>
          <a:gdLst/>
          <a:ahLst/>
          <a:cxnLst/>
          <a:rect l="0" t="0" r="0" b="0"/>
          <a:pathLst>
            <a:path>
              <a:moveTo>
                <a:pt x="2305981" y="0"/>
              </a:moveTo>
              <a:lnTo>
                <a:pt x="2305981" y="1553202"/>
              </a:lnTo>
              <a:lnTo>
                <a:pt x="0" y="1553202"/>
              </a:lnTo>
              <a:lnTo>
                <a:pt x="0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7A2F-C899-4D33-A4C6-E5163317C84B}">
      <dsp:nvSpPr>
        <dsp:cNvPr id="0" name=""/>
        <dsp:cNvSpPr/>
      </dsp:nvSpPr>
      <dsp:spPr>
        <a:xfrm>
          <a:off x="2306419" y="455958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FOOD SECURITY</a:t>
          </a:r>
          <a:endParaRPr lang="en-US" sz="1200" kern="1200" dirty="0"/>
        </a:p>
      </dsp:txBody>
      <dsp:txXfrm>
        <a:off x="2306419" y="455958"/>
        <a:ext cx="1905770" cy="952885"/>
      </dsp:txXfrm>
    </dsp:sp>
    <dsp:sp modelId="{80433D17-8ADD-48AD-A50E-D942DD3F736B}">
      <dsp:nvSpPr>
        <dsp:cNvPr id="0" name=""/>
        <dsp:cNvSpPr/>
      </dsp:nvSpPr>
      <dsp:spPr>
        <a:xfrm>
          <a:off x="437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AVAILABILITY</a:t>
          </a:r>
          <a:endParaRPr lang="en-US" sz="1200" kern="1200" dirty="0"/>
        </a:p>
      </dsp:txBody>
      <dsp:txXfrm>
        <a:off x="437" y="3162151"/>
        <a:ext cx="1905770" cy="952885"/>
      </dsp:txXfrm>
    </dsp:sp>
    <dsp:sp modelId="{5D63777D-7D94-4A67-8F0D-C44661610492}">
      <dsp:nvSpPr>
        <dsp:cNvPr id="0" name=""/>
        <dsp:cNvSpPr/>
      </dsp:nvSpPr>
      <dsp:spPr>
        <a:xfrm>
          <a:off x="2306419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ACCESSABILITY</a:t>
          </a:r>
          <a:endParaRPr lang="en-US" sz="1200" kern="1200" dirty="0"/>
        </a:p>
      </dsp:txBody>
      <dsp:txXfrm>
        <a:off x="2306419" y="3162151"/>
        <a:ext cx="1905770" cy="952885"/>
      </dsp:txXfrm>
    </dsp:sp>
    <dsp:sp modelId="{7CA76FE6-C193-4ADD-A266-5182157B8FBC}">
      <dsp:nvSpPr>
        <dsp:cNvPr id="0" name=""/>
        <dsp:cNvSpPr/>
      </dsp:nvSpPr>
      <dsp:spPr>
        <a:xfrm>
          <a:off x="4612401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UTILIZATION</a:t>
          </a:r>
          <a:endParaRPr lang="en-US" sz="1200" kern="1200" dirty="0"/>
        </a:p>
      </dsp:txBody>
      <dsp:txXfrm>
        <a:off x="4612401" y="3162151"/>
        <a:ext cx="1905770" cy="952885"/>
      </dsp:txXfrm>
    </dsp:sp>
    <dsp:sp modelId="{F39DB13A-70DF-4B7A-BEA7-FCD719E7A3BB}">
      <dsp:nvSpPr>
        <dsp:cNvPr id="0" name=""/>
        <dsp:cNvSpPr/>
      </dsp:nvSpPr>
      <dsp:spPr>
        <a:xfrm>
          <a:off x="1153428" y="1809054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Indicators: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HH income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HH production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Child stunting</a:t>
          </a:r>
          <a:endParaRPr lang="en-US" sz="1200" kern="1200" dirty="0"/>
        </a:p>
      </dsp:txBody>
      <dsp:txXfrm>
        <a:off x="1153428" y="1809054"/>
        <a:ext cx="1905770" cy="952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D7669-51CF-499B-85A2-15808E555890}">
      <dsp:nvSpPr>
        <dsp:cNvPr id="0" name=""/>
        <dsp:cNvSpPr/>
      </dsp:nvSpPr>
      <dsp:spPr>
        <a:xfrm>
          <a:off x="3059198" y="1408843"/>
          <a:ext cx="200105" cy="876654"/>
        </a:xfrm>
        <a:custGeom>
          <a:avLst/>
          <a:gdLst/>
          <a:ahLst/>
          <a:cxnLst/>
          <a:rect l="0" t="0" r="0" b="0"/>
          <a:pathLst>
            <a:path>
              <a:moveTo>
                <a:pt x="200105" y="0"/>
              </a:moveTo>
              <a:lnTo>
                <a:pt x="200105" y="876654"/>
              </a:lnTo>
              <a:lnTo>
                <a:pt x="0" y="876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9A238-6E79-42B4-9264-62A841148641}">
      <dsp:nvSpPr>
        <dsp:cNvPr id="0" name=""/>
        <dsp:cNvSpPr/>
      </dsp:nvSpPr>
      <dsp:spPr>
        <a:xfrm>
          <a:off x="3259304" y="1408843"/>
          <a:ext cx="2305981" cy="175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202"/>
              </a:lnTo>
              <a:lnTo>
                <a:pt x="2305981" y="1553202"/>
              </a:lnTo>
              <a:lnTo>
                <a:pt x="2305981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24B87-CAE1-4F68-BA68-81FFE1BF3706}">
      <dsp:nvSpPr>
        <dsp:cNvPr id="0" name=""/>
        <dsp:cNvSpPr/>
      </dsp:nvSpPr>
      <dsp:spPr>
        <a:xfrm>
          <a:off x="3213584" y="1408843"/>
          <a:ext cx="91440" cy="1753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1B0B5-1C83-4B4C-8D4C-D1026F16A76A}">
      <dsp:nvSpPr>
        <dsp:cNvPr id="0" name=""/>
        <dsp:cNvSpPr/>
      </dsp:nvSpPr>
      <dsp:spPr>
        <a:xfrm>
          <a:off x="953322" y="1408843"/>
          <a:ext cx="2305981" cy="1753308"/>
        </a:xfrm>
        <a:custGeom>
          <a:avLst/>
          <a:gdLst/>
          <a:ahLst/>
          <a:cxnLst/>
          <a:rect l="0" t="0" r="0" b="0"/>
          <a:pathLst>
            <a:path>
              <a:moveTo>
                <a:pt x="2305981" y="0"/>
              </a:moveTo>
              <a:lnTo>
                <a:pt x="2305981" y="1553202"/>
              </a:lnTo>
              <a:lnTo>
                <a:pt x="0" y="1553202"/>
              </a:lnTo>
              <a:lnTo>
                <a:pt x="0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7A2F-C899-4D33-A4C6-E5163317C84B}">
      <dsp:nvSpPr>
        <dsp:cNvPr id="0" name=""/>
        <dsp:cNvSpPr/>
      </dsp:nvSpPr>
      <dsp:spPr>
        <a:xfrm>
          <a:off x="2306419" y="455958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FOOD SECURITY</a:t>
          </a:r>
          <a:endParaRPr lang="en-US" sz="1200" kern="1200" dirty="0"/>
        </a:p>
      </dsp:txBody>
      <dsp:txXfrm>
        <a:off x="2306419" y="455958"/>
        <a:ext cx="1905770" cy="952885"/>
      </dsp:txXfrm>
    </dsp:sp>
    <dsp:sp modelId="{80433D17-8ADD-48AD-A50E-D942DD3F736B}">
      <dsp:nvSpPr>
        <dsp:cNvPr id="0" name=""/>
        <dsp:cNvSpPr/>
      </dsp:nvSpPr>
      <dsp:spPr>
        <a:xfrm>
          <a:off x="437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AVAILABILITY</a:t>
          </a:r>
          <a:endParaRPr lang="en-US" sz="1200" kern="1200" dirty="0"/>
        </a:p>
      </dsp:txBody>
      <dsp:txXfrm>
        <a:off x="437" y="3162151"/>
        <a:ext cx="1905770" cy="952885"/>
      </dsp:txXfrm>
    </dsp:sp>
    <dsp:sp modelId="{5D63777D-7D94-4A67-8F0D-C44661610492}">
      <dsp:nvSpPr>
        <dsp:cNvPr id="0" name=""/>
        <dsp:cNvSpPr/>
      </dsp:nvSpPr>
      <dsp:spPr>
        <a:xfrm>
          <a:off x="2306419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ACCESSABILITY</a:t>
          </a:r>
          <a:endParaRPr lang="en-US" sz="1200" kern="1200" dirty="0"/>
        </a:p>
      </dsp:txBody>
      <dsp:txXfrm>
        <a:off x="2306419" y="3162151"/>
        <a:ext cx="1905770" cy="952885"/>
      </dsp:txXfrm>
    </dsp:sp>
    <dsp:sp modelId="{7CA76FE6-C193-4ADD-A266-5182157B8FBC}">
      <dsp:nvSpPr>
        <dsp:cNvPr id="0" name=""/>
        <dsp:cNvSpPr/>
      </dsp:nvSpPr>
      <dsp:spPr>
        <a:xfrm>
          <a:off x="4612401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UTILIZATION</a:t>
          </a:r>
          <a:endParaRPr lang="en-US" sz="1200" kern="1200" dirty="0"/>
        </a:p>
      </dsp:txBody>
      <dsp:txXfrm>
        <a:off x="4612401" y="3162151"/>
        <a:ext cx="1905770" cy="952885"/>
      </dsp:txXfrm>
    </dsp:sp>
    <dsp:sp modelId="{F39DB13A-70DF-4B7A-BEA7-FCD719E7A3BB}">
      <dsp:nvSpPr>
        <dsp:cNvPr id="0" name=""/>
        <dsp:cNvSpPr/>
      </dsp:nvSpPr>
      <dsp:spPr>
        <a:xfrm>
          <a:off x="1153428" y="1809054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Indicators: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HH income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HH production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Child stunting</a:t>
          </a:r>
          <a:endParaRPr lang="en-US" sz="1200" kern="1200" dirty="0"/>
        </a:p>
      </dsp:txBody>
      <dsp:txXfrm>
        <a:off x="1153428" y="1809054"/>
        <a:ext cx="1905770" cy="952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424DA-DAAF-4540-B364-76116A17BDF7}">
      <dsp:nvSpPr>
        <dsp:cNvPr id="0" name=""/>
        <dsp:cNvSpPr/>
      </dsp:nvSpPr>
      <dsp:spPr>
        <a:xfrm rot="10800000">
          <a:off x="0" y="0"/>
          <a:ext cx="5424488" cy="1234828"/>
        </a:xfrm>
        <a:prstGeom prst="trapezoid">
          <a:avLst>
            <a:gd name="adj" fmla="val 90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ENERGY = Staple Food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PROTECTION: Fruits and Vegetables</a:t>
          </a:r>
          <a:endParaRPr lang="en-US" sz="2400" kern="1200" dirty="0">
            <a:solidFill>
              <a:schemeClr val="bg1"/>
            </a:solidFill>
          </a:endParaRPr>
        </a:p>
      </dsp:txBody>
      <dsp:txXfrm rot="-10800000">
        <a:off x="949285" y="0"/>
        <a:ext cx="3525917" cy="1234828"/>
      </dsp:txXfrm>
    </dsp:sp>
    <dsp:sp modelId="{DB7E318B-4D87-42A6-8CC7-1DC0FC18B3E3}">
      <dsp:nvSpPr>
        <dsp:cNvPr id="0" name=""/>
        <dsp:cNvSpPr/>
      </dsp:nvSpPr>
      <dsp:spPr>
        <a:xfrm rot="10800000">
          <a:off x="1117486" y="1234828"/>
          <a:ext cx="3189515" cy="881108"/>
        </a:xfrm>
        <a:prstGeom prst="trapezoid">
          <a:avLst>
            <a:gd name="adj" fmla="val 90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GROWTH: Protein </a:t>
          </a:r>
        </a:p>
      </dsp:txBody>
      <dsp:txXfrm rot="-10800000">
        <a:off x="1675651" y="1234828"/>
        <a:ext cx="2073184" cy="881108"/>
      </dsp:txXfrm>
    </dsp:sp>
    <dsp:sp modelId="{4A1F3E46-AC96-40E1-B893-4EDAEB509805}">
      <dsp:nvSpPr>
        <dsp:cNvPr id="0" name=""/>
        <dsp:cNvSpPr/>
      </dsp:nvSpPr>
      <dsp:spPr>
        <a:xfrm rot="10800000">
          <a:off x="1886661" y="2115936"/>
          <a:ext cx="1714794" cy="881108"/>
        </a:xfrm>
        <a:prstGeom prst="trapezoid">
          <a:avLst>
            <a:gd name="adj" fmla="val 90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ENERGY?: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Fats        Sugars</a:t>
          </a:r>
          <a:endParaRPr lang="en-US" sz="2000" b="1" kern="1200" dirty="0"/>
        </a:p>
      </dsp:txBody>
      <dsp:txXfrm rot="-10800000">
        <a:off x="1886661" y="2115936"/>
        <a:ext cx="1714794" cy="88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B56672-DE98-4A4E-A7F1-C3A5ABD2E205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438B417-501B-4234-B5E8-BD7FF97A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AGE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orizontal_CMYK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FSN final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833688" y="900113"/>
            <a:ext cx="6350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spc="-150" dirty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About </a:t>
            </a:r>
            <a:r>
              <a:rPr lang="en-US" sz="3900" spc="-150" dirty="0">
                <a:solidFill>
                  <a:srgbClr val="C9A33E"/>
                </a:solidFill>
                <a:latin typeface="Geneva"/>
                <a:ea typeface="+mn-ea"/>
                <a:cs typeface="+mn-cs"/>
              </a:rPr>
              <a:t>the Network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700" y="1839913"/>
            <a:ext cx="51943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aseline="30000" dirty="0">
                <a:solidFill>
                  <a:srgbClr val="607D83"/>
                </a:solidFill>
                <a:latin typeface="Geneva"/>
                <a:ea typeface="+mn-ea"/>
                <a:cs typeface="Geneva"/>
              </a:rPr>
              <a:t>It will also serve as a place for organizations and institutions to post relevant meeting, training or other event notices along with associated links to similar sites and resources.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solidFill>
                <a:srgbClr val="607D83"/>
              </a:solidFill>
              <a:latin typeface="Geneva"/>
              <a:ea typeface="+mn-ea"/>
              <a:cs typeface="Genev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PPT-final-new-4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6" descr="TOPS-logo-final-transparent_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463550"/>
            <a:ext cx="343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4" descr="Horizontal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38" y="295275"/>
            <a:ext cx="30083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4372238" y="3845534"/>
            <a:ext cx="4384675" cy="21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100"/>
              </a:lnSpc>
            </a:pPr>
            <a:r>
              <a:rPr lang="en-US" dirty="0" smtClean="0">
                <a:solidFill>
                  <a:schemeClr val="bg1"/>
                </a:solidFill>
              </a:rPr>
              <a:t>Integrating Agriculture and Nutrition in Food Aid Projects: What does each specialty need from the other?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4" descr="Horizontal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5702974"/>
            <a:ext cx="2667210" cy="102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TOPS-logo-final-transparent_d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0290" y="5845175"/>
            <a:ext cx="2454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9986" y="1952409"/>
            <a:ext cx="396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9A33E"/>
                </a:solidFill>
              </a:rPr>
              <a:t>THE NEEDS OF PREGNANT AND LACTATING WOMEN……..AND WHY</a:t>
            </a:r>
            <a:endParaRPr lang="en-US" b="1" dirty="0">
              <a:solidFill>
                <a:srgbClr val="C9A3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4980" y="2598829"/>
            <a:ext cx="3477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000" dirty="0" smtClean="0"/>
              <a:t>……insert photo of pregnant and lactating women…………</a:t>
            </a:r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6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0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004471"/>
            <a:ext cx="7239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endParaRPr lang="en-US" sz="3200" dirty="0" smtClean="0">
              <a:solidFill>
                <a:srgbClr val="C9A33E"/>
              </a:solidFill>
            </a:endParaRPr>
          </a:p>
          <a:p>
            <a:pPr defTabSz="914400"/>
            <a:endParaRPr lang="en-US" sz="3200" dirty="0">
              <a:solidFill>
                <a:srgbClr val="C9A33E"/>
              </a:solidFill>
            </a:endParaRPr>
          </a:p>
          <a:p>
            <a:pPr algn="ctr" defTabSz="914400"/>
            <a:r>
              <a:rPr lang="en-US" sz="3200" dirty="0" smtClean="0">
                <a:solidFill>
                  <a:srgbClr val="C9A33E"/>
                </a:solidFill>
              </a:rPr>
              <a:t>For Children ages 6 to 24 months:   </a:t>
            </a:r>
          </a:p>
          <a:p>
            <a:pPr algn="ctr" defTabSz="914400"/>
            <a:endParaRPr lang="en-US" sz="3200" dirty="0">
              <a:solidFill>
                <a:srgbClr val="C9A33E"/>
              </a:solidFill>
            </a:endParaRPr>
          </a:p>
          <a:p>
            <a:pPr algn="ctr" defTabSz="914400"/>
            <a:r>
              <a:rPr lang="en-US" sz="3200" dirty="0" smtClean="0">
                <a:solidFill>
                  <a:srgbClr val="C9A33E"/>
                </a:solidFill>
              </a:rPr>
              <a:t>F.A.D.U.A.</a:t>
            </a:r>
          </a:p>
          <a:p>
            <a:pPr algn="ctr" defTabSz="914400"/>
            <a:endParaRPr lang="en-US" sz="1000" dirty="0" smtClean="0">
              <a:solidFill>
                <a:srgbClr val="C9A33E"/>
              </a:solidFill>
            </a:endParaRPr>
          </a:p>
          <a:p>
            <a:pPr algn="ctr" defTabSz="914400"/>
            <a:r>
              <a:rPr lang="en-US" sz="3200" dirty="0" smtClean="0">
                <a:solidFill>
                  <a:srgbClr val="C9A33E"/>
                </a:solidFill>
              </a:rPr>
              <a:t>or</a:t>
            </a:r>
          </a:p>
          <a:p>
            <a:pPr algn="ctr" defTabSz="914400"/>
            <a:endParaRPr lang="en-US" sz="1000" dirty="0" smtClean="0">
              <a:solidFill>
                <a:srgbClr val="C9A33E"/>
              </a:solidFill>
            </a:endParaRPr>
          </a:p>
          <a:p>
            <a:pPr algn="ctr" defTabSz="914400"/>
            <a:r>
              <a:rPr lang="en-US" sz="3200" dirty="0" smtClean="0">
                <a:solidFill>
                  <a:srgbClr val="C9A33E"/>
                </a:solidFill>
              </a:rPr>
              <a:t>F.A.T.V.A.H.</a:t>
            </a:r>
          </a:p>
          <a:p>
            <a:pPr defTabSz="914400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600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004471"/>
            <a:ext cx="7239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200" dirty="0" smtClean="0">
                <a:solidFill>
                  <a:srgbClr val="C9A33E"/>
                </a:solidFill>
              </a:rPr>
              <a:t>For Children age 6-24 m:   F.A.D.U.A</a:t>
            </a:r>
            <a:r>
              <a:rPr lang="en-US" sz="3200" dirty="0">
                <a:solidFill>
                  <a:srgbClr val="C9A33E"/>
                </a:solidFill>
              </a:rPr>
              <a:t>.</a:t>
            </a:r>
            <a:endParaRPr lang="en-US" sz="3200" dirty="0" smtClean="0">
              <a:solidFill>
                <a:srgbClr val="C9A33E"/>
              </a:solidFill>
            </a:endParaRPr>
          </a:p>
          <a:p>
            <a:pPr defTabSz="914400"/>
            <a:endParaRPr lang="en-US" sz="1000" dirty="0" smtClean="0"/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Small children have small stomachs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Much improvement can occur with use of </a:t>
            </a:r>
            <a:r>
              <a:rPr lang="en-US" u="sng" dirty="0" smtClean="0">
                <a:solidFill>
                  <a:srgbClr val="FF0000"/>
                </a:solidFill>
              </a:rPr>
              <a:t>staple</a:t>
            </a:r>
            <a:r>
              <a:rPr lang="en-US" dirty="0" smtClean="0"/>
              <a:t> food for complementary feeding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F</a:t>
            </a:r>
            <a:r>
              <a:rPr lang="en-US" dirty="0" smtClean="0"/>
              <a:t>requency of feeding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A</a:t>
            </a:r>
            <a:r>
              <a:rPr lang="en-US" dirty="0" smtClean="0"/>
              <a:t>mount fed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D</a:t>
            </a:r>
            <a:r>
              <a:rPr lang="en-US" dirty="0" smtClean="0"/>
              <a:t>ensity of the porridge (water, oil)</a:t>
            </a:r>
            <a:endParaRPr lang="en-US" dirty="0"/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U</a:t>
            </a:r>
            <a:r>
              <a:rPr lang="en-US" dirty="0" smtClean="0"/>
              <a:t>tilization (</a:t>
            </a:r>
            <a:r>
              <a:rPr lang="en-US" dirty="0" smtClean="0">
                <a:solidFill>
                  <a:srgbClr val="FF0000"/>
                </a:solidFill>
              </a:rPr>
              <a:t>variety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protein, vitamin A &amp; iron</a:t>
            </a:r>
            <a:r>
              <a:rPr lang="en-US" dirty="0" smtClean="0"/>
              <a:t>)</a:t>
            </a:r>
          </a:p>
          <a:p>
            <a:pPr lvl="1" defTabSz="914400"/>
            <a:endParaRPr lang="en-US" dirty="0" smtClean="0"/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A</a:t>
            </a:r>
            <a:r>
              <a:rPr lang="en-US" dirty="0" smtClean="0"/>
              <a:t>ctively feeding child (encouraging, etc.)</a:t>
            </a:r>
            <a:endParaRPr lang="en-US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57225" y="1581645"/>
            <a:ext cx="76390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/>
              <a:t>√  Food security with staple crops; seasonal security</a:t>
            </a:r>
          </a:p>
          <a:p>
            <a:pPr defTabSz="914400"/>
            <a:r>
              <a:rPr lang="en-US" b="1" dirty="0" smtClean="0"/>
              <a:t>√</a:t>
            </a:r>
            <a:r>
              <a:rPr lang="en-US" dirty="0" smtClean="0"/>
              <a:t>  Diversified production</a:t>
            </a:r>
          </a:p>
          <a:p>
            <a:pPr lvl="1" defTabSz="914400"/>
            <a:r>
              <a:rPr lang="en-US" sz="2000" b="1" dirty="0"/>
              <a:t>√ </a:t>
            </a:r>
            <a:r>
              <a:rPr lang="en-US" sz="2000" b="1" dirty="0" smtClean="0"/>
              <a:t>   </a:t>
            </a:r>
            <a:r>
              <a:rPr lang="en-US" sz="2000" dirty="0" smtClean="0"/>
              <a:t>Entering </a:t>
            </a:r>
            <a:r>
              <a:rPr lang="en-US" sz="2000" dirty="0"/>
              <a:t>the value chain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Teach household income management: budget to include % for animal protein foods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Include agreements to reserve a portion of commercial crops for community availability</a:t>
            </a:r>
          </a:p>
          <a:p>
            <a:pPr lvl="1" defTabSz="914400"/>
            <a:r>
              <a:rPr lang="en-US" sz="2000" b="1" dirty="0"/>
              <a:t>√ </a:t>
            </a:r>
            <a:r>
              <a:rPr lang="en-US" sz="2000" b="1" dirty="0" smtClean="0"/>
              <a:t>   </a:t>
            </a:r>
            <a:r>
              <a:rPr lang="en-US" sz="2000" dirty="0" smtClean="0"/>
              <a:t>Diversify crops for household consumption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 protein crops = legumes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 a few vegetable crops </a:t>
            </a:r>
            <a:r>
              <a:rPr lang="en-US" sz="2000" b="1" dirty="0" smtClean="0">
                <a:solidFill>
                  <a:srgbClr val="FF0000"/>
                </a:solidFill>
              </a:rPr>
              <a:t>HIGH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Vitamin A and iron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Promote consumption of “new” crops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defTabSz="914400"/>
            <a:r>
              <a:rPr lang="en-US" sz="2000" b="1" dirty="0"/>
              <a:t>√ </a:t>
            </a:r>
            <a:r>
              <a:rPr lang="en-US" sz="2000" b="1" dirty="0" smtClean="0"/>
              <a:t>  </a:t>
            </a:r>
            <a:r>
              <a:rPr lang="en-US" sz="2000" dirty="0" smtClean="0"/>
              <a:t>Post-harvest storage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9A33E"/>
                </a:solidFill>
              </a:rPr>
              <a:t>Home gardens ??  Fruit trees??  Small animals??</a:t>
            </a:r>
            <a:endParaRPr lang="en-US" sz="2000" b="1" dirty="0">
              <a:solidFill>
                <a:srgbClr val="C9A33E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2512" y="80561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9A33E"/>
                </a:solidFill>
              </a:rPr>
              <a:t>AGRICULTURE SUPPORT FOR NUTRITION</a:t>
            </a:r>
            <a:endParaRPr lang="en-US" sz="2000" b="1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04581"/>
            <a:ext cx="4038600" cy="3119064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" y="1886566"/>
            <a:ext cx="4837689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27" y="453123"/>
            <a:ext cx="691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B7F28"/>
                </a:solidFill>
              </a:rPr>
              <a:t>HOME GARDENS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Link between agriculture – nutrition – gender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Daily source of some first foods for baby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3725" y="4865363"/>
            <a:ext cx="81194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B7F28"/>
                </a:solidFill>
              </a:rPr>
              <a:t>FRUIT TREES</a:t>
            </a:r>
            <a:r>
              <a:rPr lang="en-US" dirty="0" smtClean="0"/>
              <a:t> = sustainable source of Vitamin A but not usually available in the project’s first years</a:t>
            </a:r>
          </a:p>
          <a:p>
            <a:endParaRPr lang="en-US" sz="900" dirty="0"/>
          </a:p>
          <a:p>
            <a:r>
              <a:rPr lang="en-US" b="1" dirty="0" smtClean="0">
                <a:solidFill>
                  <a:srgbClr val="7B7F28"/>
                </a:solidFill>
              </a:rPr>
              <a:t>SMALL ANIMALS</a:t>
            </a:r>
            <a:r>
              <a:rPr lang="en-US" dirty="0" smtClean="0"/>
              <a:t>:  Sustainability? Who cares for? What do they consume?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PPT-final-new-4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2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1925053" y="3845534"/>
            <a:ext cx="683186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SMALL GROUP ACTIVITY: </a:t>
            </a:r>
            <a:r>
              <a:rPr lang="en-US" sz="2000" b="1" dirty="0">
                <a:solidFill>
                  <a:schemeClr val="bg1"/>
                </a:solidFill>
              </a:rPr>
              <a:t>POINTS OF INTEGRATION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sz="2000" b="1" u="sng" dirty="0">
                <a:solidFill>
                  <a:schemeClr val="bg1"/>
                </a:solidFill>
              </a:rPr>
              <a:t>Instructions</a:t>
            </a:r>
            <a:r>
              <a:rPr lang="en-US" sz="2000" b="1" dirty="0">
                <a:solidFill>
                  <a:schemeClr val="bg1"/>
                </a:solidFill>
              </a:rPr>
              <a:t>:  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Discuss some specific points of integration between agriculture activities and nutrition activities in your project, or potential points of </a:t>
            </a:r>
            <a:r>
              <a:rPr lang="en-US" sz="2000" dirty="0" smtClean="0">
                <a:solidFill>
                  <a:schemeClr val="bg1"/>
                </a:solidFill>
              </a:rPr>
              <a:t>integration.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What </a:t>
            </a:r>
            <a:r>
              <a:rPr lang="en-US" sz="2000" dirty="0">
                <a:solidFill>
                  <a:schemeClr val="bg1"/>
                </a:solidFill>
              </a:rPr>
              <a:t>is the role of agriculture staff and of nutrition staff in the </a:t>
            </a:r>
            <a:r>
              <a:rPr lang="en-US" sz="2000" dirty="0" smtClean="0">
                <a:solidFill>
                  <a:schemeClr val="bg1"/>
                </a:solidFill>
              </a:rPr>
              <a:t>integration?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How </a:t>
            </a:r>
            <a:r>
              <a:rPr lang="en-US" sz="2000" dirty="0">
                <a:solidFill>
                  <a:schemeClr val="bg1"/>
                </a:solidFill>
              </a:rPr>
              <a:t>could this integration be improved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863" y="567830"/>
            <a:ext cx="77964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/>
              <a:t>Activity:  Backyard gardens</a:t>
            </a:r>
            <a:endParaRPr lang="en-US" sz="1800" dirty="0"/>
          </a:p>
          <a:p>
            <a:r>
              <a:rPr lang="en-US" sz="1800" dirty="0"/>
              <a:t> </a:t>
            </a:r>
          </a:p>
          <a:p>
            <a:pPr lvl="0"/>
            <a:r>
              <a:rPr lang="en-US" sz="1800" i="1" dirty="0"/>
              <a:t>Role of agriculture staff</a:t>
            </a:r>
            <a:r>
              <a:rPr lang="en-US" sz="1800" dirty="0"/>
              <a:t>:  providing seeds and training on how to plant/grow</a:t>
            </a:r>
          </a:p>
          <a:p>
            <a:r>
              <a:rPr lang="en-US" sz="1800" dirty="0"/>
              <a:t> </a:t>
            </a:r>
          </a:p>
          <a:p>
            <a:pPr lvl="0"/>
            <a:r>
              <a:rPr lang="en-US" sz="1800" i="1" dirty="0"/>
              <a:t>Role of nutrition staff</a:t>
            </a:r>
            <a:r>
              <a:rPr lang="en-US" sz="1800" dirty="0"/>
              <a:t>:  Selecting beneficiaries </a:t>
            </a:r>
          </a:p>
          <a:p>
            <a:r>
              <a:rPr lang="en-US" sz="1800" dirty="0"/>
              <a:t> </a:t>
            </a:r>
          </a:p>
          <a:p>
            <a:pPr lvl="0"/>
            <a:r>
              <a:rPr lang="en-US" sz="1800" i="1" dirty="0"/>
              <a:t>How could this integration be improved</a:t>
            </a:r>
            <a:r>
              <a:rPr lang="en-US" sz="1800" dirty="0"/>
              <a:t>: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Add nutrition education with a social and behavioral change focus so that households feed the vegetables to children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Do cooking demonstrations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Focus on preservation techniques (and preservation of nutrients)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Use during recovery and transition.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Need to find additional options for those families who were not selected because they did not have land or access to water, or other extremely vulnerable households</a:t>
            </a:r>
          </a:p>
          <a:p>
            <a:endParaRPr lang="en-US" sz="1800" dirty="0"/>
          </a:p>
          <a:p>
            <a:pPr lvl="0"/>
            <a:r>
              <a:rPr lang="en-US" sz="1800" i="1" dirty="0"/>
              <a:t>Additional comments on potential improvement</a:t>
            </a:r>
            <a:r>
              <a:rPr lang="en-US" sz="1800" dirty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Nutrition staff could help select choice of seeds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At the project design stage, nutrition and agriculture staff could discuss and decide upon their role in relation to the above-mentioned </a:t>
            </a:r>
            <a:r>
              <a:rPr lang="en-US" sz="1800" dirty="0" smtClean="0"/>
              <a:t>improvements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57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336" y="1004663"/>
            <a:ext cx="7988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Activity: Selecting seeds for livelihoods activities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pPr lvl="0"/>
            <a:r>
              <a:rPr lang="en-US" sz="2000" i="1" dirty="0"/>
              <a:t>Role of agriculture staff</a:t>
            </a:r>
            <a:r>
              <a:rPr lang="en-US" sz="2000" dirty="0"/>
              <a:t>:  Selecting locally </a:t>
            </a:r>
            <a:r>
              <a:rPr lang="en-US" sz="2000" u="sng" dirty="0"/>
              <a:t>acceptable</a:t>
            </a:r>
            <a:r>
              <a:rPr lang="en-US" sz="2000" dirty="0"/>
              <a:t> and </a:t>
            </a:r>
            <a:r>
              <a:rPr lang="en-US" sz="2000" u="sng" dirty="0"/>
              <a:t>soil appropriate</a:t>
            </a:r>
            <a:r>
              <a:rPr lang="en-US" sz="2000" dirty="0"/>
              <a:t> varieties.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i="1" dirty="0"/>
              <a:t>Role of nutrition staff</a:t>
            </a:r>
            <a:r>
              <a:rPr lang="en-US" sz="2000" dirty="0"/>
              <a:t>:  Selecting most nutrient dense varieties and crops that will diversify the diet.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i="1" dirty="0"/>
              <a:t>How could this integration be improved</a:t>
            </a:r>
            <a:r>
              <a:rPr lang="en-US" sz="2000" dirty="0"/>
              <a:t>: </a:t>
            </a:r>
            <a:endParaRPr lang="en-US" sz="2000" dirty="0" smtClean="0"/>
          </a:p>
          <a:p>
            <a:pPr lvl="0"/>
            <a:r>
              <a:rPr lang="en-US" sz="2000" dirty="0" smtClean="0"/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Discussion </a:t>
            </a:r>
            <a:r>
              <a:rPr lang="en-US" sz="2000" dirty="0"/>
              <a:t>to reach a common understanding and appreciation of each other’s agendas; i.e. agriculture staff wanted potatoes but nutrition staffs were resistant; nutrition staff wanted to prioritize poultry but agriculture staff prioritized small ruminants.</a:t>
            </a:r>
          </a:p>
        </p:txBody>
      </p:sp>
    </p:spTree>
    <p:extLst>
      <p:ext uri="{BB962C8B-B14F-4D97-AF65-F5344CB8AC3E}">
        <p14:creationId xmlns:p14="http://schemas.microsoft.com/office/powerpoint/2010/main" val="3115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611" y="336088"/>
            <a:ext cx="77122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/>
              <a:t>Other potential points of integration</a:t>
            </a:r>
            <a:endParaRPr lang="en-US" sz="1800" dirty="0"/>
          </a:p>
          <a:p>
            <a:r>
              <a:rPr lang="en-US" sz="1800" b="1" dirty="0"/>
              <a:t> </a:t>
            </a:r>
            <a:endParaRPr lang="en-US" sz="1800" dirty="0"/>
          </a:p>
          <a:p>
            <a:pPr lvl="0"/>
            <a:r>
              <a:rPr lang="en-US" sz="1800" i="1" dirty="0"/>
              <a:t>Among existing </a:t>
            </a:r>
            <a:r>
              <a:rPr lang="en-US" sz="1800" i="1" dirty="0" smtClean="0"/>
              <a:t>activities: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smtClean="0"/>
              <a:t>Food </a:t>
            </a:r>
            <a:r>
              <a:rPr lang="en-US" sz="1800" dirty="0"/>
              <a:t>distribution: maximize an additional opportunity with mass education by nutrition staff AND agriculture staff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Choose crops that do a “double duty” (have market value and nutrition value for vulnerable members of household) in the value chain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Conduct  cross-training among key actors and stakeholders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Support advocacy to host government and donors of the benefits of and opportunities for integration</a:t>
            </a:r>
          </a:p>
          <a:p>
            <a:r>
              <a:rPr lang="en-US" sz="1800" dirty="0"/>
              <a:t> </a:t>
            </a:r>
          </a:p>
          <a:p>
            <a:pPr lvl="0"/>
            <a:r>
              <a:rPr lang="en-US" sz="1800" i="1" dirty="0"/>
              <a:t>Potential constraints / </a:t>
            </a:r>
            <a:r>
              <a:rPr lang="en-US" sz="1800" i="1" dirty="0" smtClean="0"/>
              <a:t>opportunities:</a:t>
            </a:r>
            <a:endParaRPr lang="en-US" sz="1800" i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smtClean="0"/>
              <a:t>Trade-offs</a:t>
            </a:r>
            <a:r>
              <a:rPr lang="en-US" sz="1800" dirty="0"/>
              <a:t>, but these should be known and embraced (investment in agriculture output vs. nutrition)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Time horizon and ease of measurement of impact (agriculture production vs. generational behavior change)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Targeting! (Household vs. children under age two)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Role of donors (constrained funding streams and mandates)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Take a deliberate approach to de/stove-piping (expanded dialogue, joint capacity building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61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23720" y="660400"/>
            <a:ext cx="6048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POTENTIAL POINTS OF INTEGRATION</a:t>
            </a:r>
            <a:br>
              <a:rPr lang="en-US" b="1" dirty="0" smtClean="0">
                <a:solidFill>
                  <a:srgbClr val="BA7726"/>
                </a:solidFill>
              </a:rPr>
            </a:br>
            <a:r>
              <a:rPr lang="en-US" b="1" dirty="0" smtClean="0">
                <a:solidFill>
                  <a:srgbClr val="BA7726"/>
                </a:solidFill>
              </a:rPr>
              <a:t>DURING THE LIFE OF A PROJECT</a:t>
            </a:r>
            <a:endParaRPr lang="en-US" b="1" dirty="0">
              <a:solidFill>
                <a:srgbClr val="BA7726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48084" y="2923936"/>
            <a:ext cx="726011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Seasonal food security of staple crops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Adding crops with protein (legumes)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Selecting vegetables </a:t>
            </a:r>
            <a:r>
              <a:rPr lang="en-US" sz="2200" b="1" dirty="0" smtClean="0">
                <a:solidFill>
                  <a:srgbClr val="FF0000"/>
                </a:solidFill>
              </a:rPr>
              <a:t>HIGH</a:t>
            </a:r>
            <a:r>
              <a:rPr lang="en-US" sz="2200" dirty="0" smtClean="0">
                <a:solidFill>
                  <a:srgbClr val="7B7F28"/>
                </a:solidFill>
              </a:rPr>
              <a:t> in Vitamin A &amp; iron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Promoting consumption of new foods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Teaching household budget management for nutrition improvement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>
                <a:solidFill>
                  <a:srgbClr val="7B7F28"/>
                </a:solidFill>
              </a:rPr>
              <a:t>Agreements to reserve portion of crop for community </a:t>
            </a:r>
            <a:r>
              <a:rPr lang="en-US" sz="2200" dirty="0" smtClean="0">
                <a:solidFill>
                  <a:srgbClr val="7B7F28"/>
                </a:solidFill>
              </a:rPr>
              <a:t>consumption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Involving </a:t>
            </a:r>
            <a:r>
              <a:rPr lang="en-US" sz="2200" i="1" dirty="0" smtClean="0">
                <a:solidFill>
                  <a:srgbClr val="7B7F28"/>
                </a:solidFill>
              </a:rPr>
              <a:t>PERSONS OF INFLUENCE</a:t>
            </a:r>
            <a:endParaRPr lang="en-US" sz="2200" i="1" dirty="0">
              <a:solidFill>
                <a:srgbClr val="7B7F28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1059661"/>
              </p:ext>
            </p:extLst>
          </p:nvPr>
        </p:nvGraphicFramePr>
        <p:xfrm>
          <a:off x="991518" y="311472"/>
          <a:ext cx="6760684" cy="370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2925" y="1039718"/>
            <a:ext cx="77533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Target:  </a:t>
            </a:r>
            <a:r>
              <a:rPr lang="en-US" dirty="0" smtClean="0"/>
              <a:t>The household…with children under age two?</a:t>
            </a:r>
            <a:endParaRPr lang="en-US" dirty="0"/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r>
              <a:rPr lang="en-US" sz="1800" dirty="0" smtClean="0"/>
              <a:t>UNDERLYING:  RESILIENCY….EARLY WARNING…..SUSTAINABILITY</a:t>
            </a:r>
            <a:endParaRPr lang="en-US" sz="1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3451317"/>
              </p:ext>
            </p:extLst>
          </p:nvPr>
        </p:nvGraphicFramePr>
        <p:xfrm>
          <a:off x="1094884" y="1264316"/>
          <a:ext cx="6518609" cy="457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99996" y="880740"/>
            <a:ext cx="60891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POTENTIAL POINTS OF INTEGRATION DURING PROJECT DESIGN STAGE</a:t>
            </a:r>
            <a:endParaRPr lang="en-US" b="1" dirty="0">
              <a:solidFill>
                <a:srgbClr val="BA7726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1828" y="4056826"/>
            <a:ext cx="72601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srgbClr val="7B7F28"/>
                </a:solidFill>
              </a:rPr>
              <a:t>Seasonal food security of staple crops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srgbClr val="7B7F28"/>
                </a:solidFill>
              </a:rPr>
              <a:t>Adding crops with protein (legumes)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srgbClr val="7B7F28"/>
                </a:solidFill>
              </a:rPr>
              <a:t>Selecting vegetables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  <a:r>
              <a:rPr lang="en-US" dirty="0" smtClean="0">
                <a:solidFill>
                  <a:srgbClr val="7B7F28"/>
                </a:solidFill>
              </a:rPr>
              <a:t> in Vitamin A &amp; iron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3210562"/>
              </p:ext>
            </p:extLst>
          </p:nvPr>
        </p:nvGraphicFramePr>
        <p:xfrm>
          <a:off x="991518" y="738130"/>
          <a:ext cx="6760684" cy="391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57200" y="104935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Pumpkin</a:t>
            </a:r>
          </a:p>
          <a:p>
            <a:r>
              <a:rPr lang="en-US" dirty="0" smtClean="0"/>
              <a:t>Big seed, save seed. </a:t>
            </a:r>
          </a:p>
          <a:p>
            <a:r>
              <a:rPr lang="en-US" dirty="0" smtClean="0"/>
              <a:t>Eat seed, flowers, leaves, fruit.</a:t>
            </a:r>
          </a:p>
          <a:p>
            <a:r>
              <a:rPr lang="en-US" dirty="0" smtClean="0"/>
              <a:t>Weed management</a:t>
            </a:r>
          </a:p>
          <a:p>
            <a:r>
              <a:rPr lang="en-US" dirty="0" smtClean="0"/>
              <a:t>Multipurpose</a:t>
            </a:r>
          </a:p>
          <a:p>
            <a:r>
              <a:rPr lang="en-US" dirty="0" smtClean="0"/>
              <a:t>Traditional food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648200" y="104935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Carrot</a:t>
            </a:r>
          </a:p>
          <a:p>
            <a:r>
              <a:rPr lang="en-US" dirty="0" smtClean="0"/>
              <a:t>Small seed, new seed. </a:t>
            </a:r>
          </a:p>
          <a:p>
            <a:r>
              <a:rPr lang="en-US" dirty="0" smtClean="0"/>
              <a:t>Eat root only</a:t>
            </a:r>
          </a:p>
          <a:p>
            <a:r>
              <a:rPr lang="en-US" dirty="0" smtClean="0"/>
              <a:t>High management</a:t>
            </a:r>
          </a:p>
          <a:p>
            <a:r>
              <a:rPr lang="en-US" dirty="0" smtClean="0"/>
              <a:t>Sensitive to harvest/post harvest</a:t>
            </a:r>
          </a:p>
          <a:p>
            <a:r>
              <a:rPr lang="en-US" dirty="0" smtClean="0"/>
              <a:t>Not traditional food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1" dirty="0" smtClean="0">
                <a:solidFill>
                  <a:srgbClr val="7B7F28"/>
                </a:solidFill>
              </a:rPr>
              <a:t>Carrots or Pumpkins?</a:t>
            </a:r>
            <a:endParaRPr lang="en-US" b="1" dirty="0">
              <a:solidFill>
                <a:srgbClr val="7B7F2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282" y="5750805"/>
            <a:ext cx="753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B7F28"/>
                </a:solidFill>
              </a:rPr>
              <a:t>Is a PUMPKIN a PUMPKIN ??</a:t>
            </a:r>
            <a:endParaRPr lang="en-US" sz="3600" b="1" dirty="0">
              <a:solidFill>
                <a:srgbClr val="7B7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-358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3381" y="715485"/>
            <a:ext cx="7160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POTENTIAL POINTS OF INTEGRATION </a:t>
            </a:r>
          </a:p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DURING PROJECT IMPLEMENTATION</a:t>
            </a:r>
            <a:endParaRPr lang="en-US" b="1" dirty="0">
              <a:solidFill>
                <a:srgbClr val="BA7726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27764" y="3597728"/>
            <a:ext cx="72601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F28"/>
                </a:solidFill>
              </a:rPr>
              <a:t>Promoting consumption of new foods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F28"/>
                </a:solidFill>
              </a:rPr>
              <a:t>Teaching household budget management for nutrition improvement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>
                <a:solidFill>
                  <a:srgbClr val="7B7F28"/>
                </a:solidFill>
              </a:rPr>
              <a:t>Agreements to reserve portion of crop for community </a:t>
            </a:r>
            <a:r>
              <a:rPr lang="en-US" sz="2000" dirty="0" smtClean="0">
                <a:solidFill>
                  <a:srgbClr val="7B7F28"/>
                </a:solidFill>
              </a:rPr>
              <a:t>consumption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F28"/>
                </a:solidFill>
              </a:rPr>
              <a:t>Involving </a:t>
            </a:r>
            <a:r>
              <a:rPr lang="en-US" sz="2000" i="1" dirty="0" smtClean="0">
                <a:solidFill>
                  <a:srgbClr val="7B7F28"/>
                </a:solidFill>
              </a:rPr>
              <a:t>PERSONS OF INFLUENCE </a:t>
            </a:r>
            <a:endParaRPr lang="en-US" sz="2000" i="1" dirty="0">
              <a:solidFill>
                <a:srgbClr val="7B7F28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9872989"/>
              </p:ext>
            </p:extLst>
          </p:nvPr>
        </p:nvGraphicFramePr>
        <p:xfrm>
          <a:off x="1032987" y="555727"/>
          <a:ext cx="6760684" cy="374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1463" y="3116131"/>
            <a:ext cx="514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HARMONIZED MESSAGES </a:t>
            </a:r>
            <a:r>
              <a:rPr lang="en-US" sz="28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2925" y="835174"/>
            <a:ext cx="775335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Target:  </a:t>
            </a:r>
            <a:r>
              <a:rPr lang="en-US" dirty="0" smtClean="0"/>
              <a:t>Children under age two</a:t>
            </a:r>
            <a:endParaRPr lang="en-US" dirty="0"/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r>
              <a:rPr lang="en-US" sz="1800" b="1" dirty="0" smtClean="0"/>
              <a:t>UNDERLYING:  RESILIENCY…EARLY WARNING….SUSTAINABILITY</a:t>
            </a:r>
            <a:endParaRPr lang="en-US" sz="1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8232370"/>
              </p:ext>
            </p:extLst>
          </p:nvPr>
        </p:nvGraphicFramePr>
        <p:xfrm>
          <a:off x="854242" y="1276348"/>
          <a:ext cx="6470483" cy="439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1525"/>
            <a:ext cx="1825382" cy="27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9636" y="1216174"/>
            <a:ext cx="79533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srgbClr val="7B7F28"/>
                </a:solidFill>
              </a:rPr>
              <a:t>Targets:</a:t>
            </a:r>
          </a:p>
          <a:p>
            <a:pPr defTabSz="914400"/>
            <a:r>
              <a:rPr lang="en-US" dirty="0" smtClean="0"/>
              <a:t>1) The nutritional health of the HH income producers</a:t>
            </a:r>
          </a:p>
          <a:p>
            <a:pPr defTabSz="914400"/>
            <a:endParaRPr lang="en-US" dirty="0" smtClean="0"/>
          </a:p>
          <a:p>
            <a:pPr defTabSz="914400"/>
            <a:r>
              <a:rPr lang="en-US" sz="2000" b="1" dirty="0" smtClean="0">
                <a:solidFill>
                  <a:srgbClr val="7B7F28"/>
                </a:solidFill>
              </a:rPr>
              <a:t>Why worry about the well-being of HH income producers?</a:t>
            </a:r>
          </a:p>
          <a:p>
            <a:pPr defTabSz="914400"/>
            <a:endParaRPr lang="en-US" dirty="0" smtClean="0"/>
          </a:p>
          <a:p>
            <a:pPr defTabSz="914400"/>
            <a:r>
              <a:rPr lang="en-US" dirty="0" smtClean="0"/>
              <a:t>2) The nutritional health of vulnerable members (women and children) of the household </a:t>
            </a:r>
          </a:p>
          <a:p>
            <a:pPr defTabSz="914400"/>
            <a:endParaRPr lang="en-US" sz="2000" dirty="0" smtClean="0">
              <a:solidFill>
                <a:srgbClr val="7B7F28"/>
              </a:solidFill>
            </a:endParaRPr>
          </a:p>
          <a:p>
            <a:pPr defTabSz="914400"/>
            <a:r>
              <a:rPr lang="en-US" sz="2000" b="1" dirty="0" smtClean="0">
                <a:solidFill>
                  <a:srgbClr val="7B7F28"/>
                </a:solidFill>
              </a:rPr>
              <a:t>Why are some members of the HH “vulnerable”??</a:t>
            </a:r>
          </a:p>
          <a:p>
            <a:pPr defTabSz="914400"/>
            <a:endParaRPr lang="en-US" sz="2000" b="1" dirty="0" smtClean="0">
              <a:solidFill>
                <a:srgbClr val="7B7F28"/>
              </a:solidFill>
            </a:endParaRPr>
          </a:p>
          <a:p>
            <a:pPr defTabSz="914400"/>
            <a:r>
              <a:rPr lang="en-US" sz="2000" b="1" dirty="0" smtClean="0">
                <a:solidFill>
                  <a:srgbClr val="7B7F28"/>
                </a:solidFill>
              </a:rPr>
              <a:t>Why worry </a:t>
            </a:r>
            <a:r>
              <a:rPr lang="en-US" sz="2000" b="1" dirty="0">
                <a:solidFill>
                  <a:srgbClr val="7B7F28"/>
                </a:solidFill>
              </a:rPr>
              <a:t>about the well-being of </a:t>
            </a:r>
            <a:r>
              <a:rPr lang="en-US" sz="2000" b="1" dirty="0" smtClean="0">
                <a:solidFill>
                  <a:srgbClr val="7B7F28"/>
                </a:solidFill>
              </a:rPr>
              <a:t>vulnerable members of the household?</a:t>
            </a:r>
            <a:endParaRPr lang="en-US" dirty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275" y="733425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9A33E"/>
                </a:solidFill>
              </a:rPr>
              <a:t>FOOD SECURITY PROJECTS</a:t>
            </a:r>
            <a:endParaRPr lang="en-US" b="1" u="sng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1421" y="1645439"/>
            <a:ext cx="7754854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structure and function of a </a:t>
            </a:r>
            <a:r>
              <a:rPr lang="en-US" dirty="0" smtClean="0"/>
              <a:t>household (HH) farm “system”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Crop production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Related environmental issues (soil, water, etc.)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Level of risk (drought, disease, pests, etc.)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Storage and consumption of crop production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Sale of crop </a:t>
            </a:r>
            <a:r>
              <a:rPr lang="en-US" dirty="0" smtClean="0"/>
              <a:t>production</a:t>
            </a:r>
          </a:p>
          <a:p>
            <a:pPr lvl="1"/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crop gaps throughout </a:t>
            </a:r>
            <a:r>
              <a:rPr lang="en-US" dirty="0" smtClean="0"/>
              <a:t>the year</a:t>
            </a:r>
          </a:p>
          <a:p>
            <a:pPr marL="514350" indent="-514350">
              <a:buFont typeface="+mj-lt"/>
              <a:buAutoNum type="arabicPeriod"/>
            </a:pPr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local “food system</a:t>
            </a:r>
            <a:r>
              <a:rPr lang="en-US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opportunities to enter the market – the “value chain”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7275" y="793585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9A33E"/>
                </a:solidFill>
              </a:rPr>
              <a:t>CORE COMPETENCIES FOR AGRICULTURE SPECIALISTS</a:t>
            </a:r>
            <a:endParaRPr lang="en-US" b="1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2036849"/>
            <a:ext cx="723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7B7F28"/>
                </a:solidFill>
              </a:rPr>
              <a:t>GOAL</a:t>
            </a:r>
            <a:r>
              <a:rPr lang="en-US" dirty="0">
                <a:solidFill>
                  <a:srgbClr val="7B7F28"/>
                </a:solidFill>
              </a:rPr>
              <a:t>:</a:t>
            </a:r>
            <a:r>
              <a:rPr lang="en-US" dirty="0" smtClean="0">
                <a:solidFill>
                  <a:srgbClr val="7B7F28"/>
                </a:solidFill>
              </a:rPr>
              <a:t>  </a:t>
            </a:r>
            <a:r>
              <a:rPr lang="en-US" dirty="0" smtClean="0"/>
              <a:t>Identify </a:t>
            </a:r>
            <a:r>
              <a:rPr lang="en-US" dirty="0"/>
              <a:t>solutions </a:t>
            </a:r>
            <a:r>
              <a:rPr lang="en-US" dirty="0" smtClean="0"/>
              <a:t>for gaps in crops </a:t>
            </a:r>
            <a:r>
              <a:rPr lang="en-US" dirty="0"/>
              <a:t>and market opportunities: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using  the HH resource base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within the HH human resource potential</a:t>
            </a:r>
          </a:p>
          <a:p>
            <a:pPr defTabSz="914400"/>
            <a:endParaRPr lang="en-US" u="sng" dirty="0" smtClean="0">
              <a:solidFill>
                <a:srgbClr val="7B7F28"/>
              </a:solidFill>
            </a:endParaRPr>
          </a:p>
          <a:p>
            <a:pPr defTabSz="914400"/>
            <a:r>
              <a:rPr lang="en-US" dirty="0" smtClean="0"/>
              <a:t>Strategy A: Increase crop production (“yield”)</a:t>
            </a:r>
          </a:p>
          <a:p>
            <a:pPr defTabSz="914400"/>
            <a:r>
              <a:rPr lang="en-US" dirty="0" smtClean="0"/>
              <a:t>Strategy B: Diversify crop production</a:t>
            </a:r>
          </a:p>
          <a:p>
            <a:pPr defTabSz="914400"/>
            <a:r>
              <a:rPr lang="en-US" dirty="0" smtClean="0"/>
              <a:t>Strategy C: Intensify the farming system</a:t>
            </a: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All while looking at the environmental protection of the resource base (soil, water).</a:t>
            </a:r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9947" y="1082353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9A33E"/>
                </a:solidFill>
              </a:rPr>
              <a:t>AGRICULTURE INTERVENTION DESIGN</a:t>
            </a:r>
            <a:endParaRPr lang="en-US" b="1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73768" y="1087484"/>
            <a:ext cx="7622507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u="sng" dirty="0" smtClean="0">
                <a:solidFill>
                  <a:srgbClr val="7B7F28"/>
                </a:solidFill>
              </a:rPr>
              <a:t>Common activities:</a:t>
            </a:r>
          </a:p>
          <a:p>
            <a:pPr defTabSz="914400"/>
            <a:endParaRPr lang="en-US" u="sng" dirty="0" smtClean="0">
              <a:solidFill>
                <a:srgbClr val="7B7F28"/>
              </a:solidFill>
            </a:endParaRP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b="1" dirty="0" smtClean="0"/>
              <a:t>Seek food security with new or different staple crops (seasonal food security)</a:t>
            </a:r>
          </a:p>
          <a:p>
            <a:pPr defTabSz="914400"/>
            <a:endParaRPr lang="en-US" sz="1100" b="1" dirty="0" smtClean="0"/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b="1" dirty="0" smtClean="0"/>
              <a:t>Diversify production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000" b="1" dirty="0" smtClean="0"/>
              <a:t>Diversify production with crops that have a market -- entering the value chain to increase income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000" b="1" dirty="0"/>
              <a:t>Diversify production with </a:t>
            </a:r>
            <a:r>
              <a:rPr lang="en-US" sz="2000" b="1" dirty="0" smtClean="0"/>
              <a:t>crops </a:t>
            </a:r>
            <a:r>
              <a:rPr lang="en-US" sz="2000" b="1" dirty="0"/>
              <a:t>the household will like to consume, for diversified household </a:t>
            </a:r>
            <a:r>
              <a:rPr lang="en-US" sz="2000" b="1" dirty="0" smtClean="0"/>
              <a:t>consumption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sz="2000" b="1" dirty="0" smtClean="0"/>
              <a:t>Diversify production with crops that are new and good for the environment, the soil, sustainability, etc.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endParaRPr lang="en-US" sz="1100" b="1" dirty="0" smtClean="0"/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b="1" dirty="0" smtClean="0"/>
              <a:t>Improve post-harvest storage</a:t>
            </a:r>
          </a:p>
          <a:p>
            <a:pPr defTabSz="914400"/>
            <a:endParaRPr lang="en-US" sz="1100" dirty="0" smtClean="0"/>
          </a:p>
          <a:p>
            <a:pPr algn="ctr" defTabSz="914400"/>
            <a:r>
              <a:rPr lang="en-US" sz="2000" b="1" dirty="0" smtClean="0">
                <a:solidFill>
                  <a:srgbClr val="C9A33E"/>
                </a:solidFill>
              </a:rPr>
              <a:t>Any of these activities may also be </a:t>
            </a:r>
          </a:p>
          <a:p>
            <a:pPr algn="ctr" defTabSz="914400"/>
            <a:r>
              <a:rPr lang="en-US" sz="2000" b="1" dirty="0" smtClean="0">
                <a:solidFill>
                  <a:srgbClr val="C9A33E"/>
                </a:solidFill>
              </a:rPr>
              <a:t>designed to “intensify the farming system”.</a:t>
            </a:r>
            <a:endParaRPr lang="en-US" dirty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0107" y="552945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AGRICULTURE INTERVENTIONS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53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2925" y="1039718"/>
            <a:ext cx="77533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Target:  </a:t>
            </a:r>
            <a:r>
              <a:rPr lang="en-US" dirty="0" smtClean="0"/>
              <a:t>The household…with children under age two?</a:t>
            </a:r>
            <a:endParaRPr lang="en-US" dirty="0"/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r>
              <a:rPr lang="en-US" sz="1800" dirty="0" smtClean="0"/>
              <a:t>UNDERLYING:  RESILIENCY….EARLY WARNING…..SUSTAINABILITY</a:t>
            </a:r>
            <a:endParaRPr lang="en-US" sz="1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9986919"/>
              </p:ext>
            </p:extLst>
          </p:nvPr>
        </p:nvGraphicFramePr>
        <p:xfrm>
          <a:off x="1094884" y="1264316"/>
          <a:ext cx="6518609" cy="457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5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602" y="1433349"/>
            <a:ext cx="71609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smtClean="0"/>
              <a:t>“pillars” </a:t>
            </a:r>
            <a:r>
              <a:rPr lang="en-US" sz="1800" dirty="0"/>
              <a:t>of food security and </a:t>
            </a:r>
            <a:r>
              <a:rPr lang="en-US" sz="1800" dirty="0" smtClean="0"/>
              <a:t>the role of the agriculture interventions in each pillar (especially “utilization”)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/>
              <a:t>the other </a:t>
            </a:r>
            <a:r>
              <a:rPr lang="en-US" sz="1800" dirty="0" smtClean="0"/>
              <a:t>components </a:t>
            </a:r>
            <a:r>
              <a:rPr lang="en-US" sz="1800" dirty="0"/>
              <a:t>of a </a:t>
            </a:r>
            <a:r>
              <a:rPr lang="en-US" sz="1800" dirty="0" smtClean="0"/>
              <a:t>food aid project </a:t>
            </a:r>
            <a:r>
              <a:rPr lang="en-US" sz="1800" dirty="0"/>
              <a:t>are doing or </a:t>
            </a:r>
            <a:r>
              <a:rPr lang="en-US" sz="1800" dirty="0" smtClean="0"/>
              <a:t>why</a:t>
            </a:r>
          </a:p>
          <a:p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Why health &amp; nutrition focus on “vulnerable” women and children under age </a:t>
            </a:r>
            <a:r>
              <a:rPr lang="en-US" sz="1800" dirty="0" smtClean="0"/>
              <a:t>two (“targets”)</a:t>
            </a:r>
            <a:endParaRPr lang="en-US" sz="1800" dirty="0"/>
          </a:p>
          <a:p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What is the definition of </a:t>
            </a:r>
            <a:r>
              <a:rPr lang="en-US" sz="1800" dirty="0"/>
              <a:t>food “value </a:t>
            </a:r>
            <a:r>
              <a:rPr lang="en-US" sz="1800" dirty="0" smtClean="0"/>
              <a:t>“ by a nutrition staff, as compared </a:t>
            </a:r>
            <a:r>
              <a:rPr lang="en-US" sz="1800" dirty="0"/>
              <a:t>to </a:t>
            </a:r>
            <a:r>
              <a:rPr lang="en-US" sz="1800" dirty="0" smtClean="0"/>
              <a:t>an agriculture </a:t>
            </a:r>
            <a:r>
              <a:rPr lang="en-US" sz="1800" dirty="0"/>
              <a:t>definition of food </a:t>
            </a:r>
            <a:r>
              <a:rPr lang="en-US" sz="1800" dirty="0" smtClean="0"/>
              <a:t>value (“potassium”).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The basic food </a:t>
            </a:r>
            <a:r>
              <a:rPr lang="en-US" sz="1800" dirty="0"/>
              <a:t>groups concept </a:t>
            </a:r>
            <a:r>
              <a:rPr lang="en-US" sz="1800" dirty="0" smtClean="0"/>
              <a:t>(i.e. balanced meal)</a:t>
            </a:r>
          </a:p>
          <a:p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Essential Nutrition </a:t>
            </a:r>
            <a:r>
              <a:rPr lang="en-US" sz="1800" dirty="0" smtClean="0"/>
              <a:t>Actions</a:t>
            </a:r>
          </a:p>
          <a:p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How </a:t>
            </a:r>
            <a:r>
              <a:rPr lang="en-US" sz="1800" dirty="0" smtClean="0"/>
              <a:t>the agriculture interventions </a:t>
            </a:r>
            <a:r>
              <a:rPr lang="en-US" sz="1800" dirty="0"/>
              <a:t>can contribute to improving the </a:t>
            </a:r>
            <a:r>
              <a:rPr lang="en-US" sz="1800" dirty="0" smtClean="0"/>
              <a:t>nutritional status of women and children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23720" y="870333"/>
            <a:ext cx="6984694" cy="47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9A33E"/>
                </a:solidFill>
              </a:rPr>
              <a:t>What project agriculture staff may not know:</a:t>
            </a:r>
            <a:endParaRPr lang="en-US" b="1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724024"/>
            <a:ext cx="6429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7B7F28"/>
                </a:solidFill>
              </a:rPr>
              <a:t>KNOW YOUR </a:t>
            </a:r>
            <a:r>
              <a:rPr lang="en-US" i="1" u="sng" dirty="0" smtClean="0">
                <a:solidFill>
                  <a:srgbClr val="7B7F28"/>
                </a:solidFill>
              </a:rPr>
              <a:t>BASIC</a:t>
            </a:r>
            <a:r>
              <a:rPr lang="en-US" dirty="0" smtClean="0">
                <a:solidFill>
                  <a:srgbClr val="7B7F28"/>
                </a:solidFill>
              </a:rPr>
              <a:t> FOOD GROUPS FOR A BALANCED AND VARIED DIET</a:t>
            </a: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750" y="733425"/>
            <a:ext cx="790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9A33E"/>
                </a:solidFill>
              </a:rPr>
              <a:t>KEY NUTRITION CONCEPTS </a:t>
            </a:r>
          </a:p>
          <a:p>
            <a:pPr algn="ctr"/>
            <a:r>
              <a:rPr lang="en-US" b="1" dirty="0" smtClean="0">
                <a:solidFill>
                  <a:srgbClr val="C9A33E"/>
                </a:solidFill>
              </a:rPr>
              <a:t>TO SHARE WITH AGRICULTURE SPECIALISTS</a:t>
            </a:r>
            <a:endParaRPr lang="en-US" b="1" dirty="0">
              <a:solidFill>
                <a:srgbClr val="C9A33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9848685"/>
              </p:ext>
            </p:extLst>
          </p:nvPr>
        </p:nvGraphicFramePr>
        <p:xfrm>
          <a:off x="1524000" y="2679855"/>
          <a:ext cx="5424488" cy="299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663" y="4259179"/>
            <a:ext cx="16964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nutrition advisor’s perspective  </a:t>
            </a:r>
            <a:r>
              <a:rPr lang="en-US" sz="18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en-US" sz="1800" b="1" dirty="0">
              <a:solidFill>
                <a:srgbClr val="00B0F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49116" y="3116179"/>
            <a:ext cx="4572000" cy="240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997</Words>
  <Application>Microsoft Office PowerPoint</Application>
  <PresentationFormat>On-screen Show (4:3)</PresentationFormat>
  <Paragraphs>281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GO! Creative,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Oring</dc:creator>
  <cp:lastModifiedBy>Michelle Shapiro</cp:lastModifiedBy>
  <cp:revision>80</cp:revision>
  <cp:lastPrinted>2012-05-23T16:57:52Z</cp:lastPrinted>
  <dcterms:created xsi:type="dcterms:W3CDTF">2011-05-16T14:12:23Z</dcterms:created>
  <dcterms:modified xsi:type="dcterms:W3CDTF">2015-04-07T19:32:12Z</dcterms:modified>
</cp:coreProperties>
</file>