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6"/>
  </p:notesMasterIdLst>
  <p:sldIdLst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9A3F48-E41C-416E-8550-276691EF9069}" type="datetimeFigureOut">
              <a:rPr lang="en-US" smtClean="0"/>
              <a:t>12/29/2015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44D7D5-0621-41BA-BAE0-CBE9DC86F5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5381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s-ES_trad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29057" indent="-280406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21626" indent="-224325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570276" indent="-224325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18927" indent="-224325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467577" indent="-224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16227" indent="-224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364878" indent="-224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13528" indent="-224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defRPr/>
            </a:pPr>
            <a:fld id="{A7017728-7F84-490B-874C-189AB5A221D2}" type="slidenum">
              <a:rPr lang="en-US" altLang="en-US" sz="1200">
                <a:solidFill>
                  <a:prstClr val="black"/>
                </a:solidFill>
                <a:cs typeface="Arial" pitchFamily="34" charset="0"/>
              </a:rPr>
              <a:pPr>
                <a:defRPr/>
              </a:pPr>
              <a:t>3</a:t>
            </a:fld>
            <a:endParaRPr lang="en-US" altLang="en-US" sz="1200">
              <a:solidFill>
                <a:prstClr val="black"/>
              </a:solidFill>
              <a:cs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y viñe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/>
              <a:t>Texto del título</a:t>
            </a:r>
          </a:p>
        </p:txBody>
      </p:sp>
      <p:sp>
        <p:nvSpPr>
          <p:cNvPr id="19" name="Shape 1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/>
              <a:t>Nivel de texto 1</a:t>
            </a:r>
          </a:p>
          <a:p>
            <a:pPr lvl="1"/>
            <a:r>
              <a:rPr/>
              <a:t>Nivel de texto 2</a:t>
            </a:r>
          </a:p>
          <a:p>
            <a:pPr lvl="2"/>
            <a:r>
              <a:rPr/>
              <a:t>Nivel de texto 3</a:t>
            </a:r>
          </a:p>
          <a:p>
            <a:pPr lvl="3"/>
            <a:r>
              <a:rPr/>
              <a:t>Nivel de texto 4</a:t>
            </a:r>
          </a:p>
          <a:p>
            <a:pPr lvl="4"/>
            <a:r>
              <a:rPr/>
              <a:t>Nivel de texto 5</a:t>
            </a:r>
          </a:p>
        </p:txBody>
      </p:sp>
    </p:spTree>
    <p:extLst>
      <p:ext uri="{BB962C8B-B14F-4D97-AF65-F5344CB8AC3E}">
        <p14:creationId xmlns:p14="http://schemas.microsoft.com/office/powerpoint/2010/main" val="1754458870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CI powerpoint PAGE 1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7" t="758"/>
          <a:stretch>
            <a:fillRect/>
          </a:stretch>
        </p:blipFill>
        <p:spPr bwMode="auto">
          <a:xfrm>
            <a:off x="0" y="0"/>
            <a:ext cx="9144000" cy="685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133600" y="2130425"/>
            <a:ext cx="632460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133600" y="3886200"/>
            <a:ext cx="5638800" cy="1752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noProof="0" dirty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6434368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9346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706559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00200"/>
            <a:ext cx="4000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600200"/>
            <a:ext cx="4000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9249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8234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3149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47152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48204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440879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29832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8450" y="274638"/>
            <a:ext cx="203835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274638"/>
            <a:ext cx="596265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68007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y viñe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/>
              <a:t>Texto del título</a:t>
            </a:r>
          </a:p>
        </p:txBody>
      </p:sp>
      <p:sp>
        <p:nvSpPr>
          <p:cNvPr id="19" name="Shape 1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/>
              <a:t>Nivel de texto 1</a:t>
            </a:r>
          </a:p>
          <a:p>
            <a:pPr lvl="1"/>
            <a:r>
              <a:rPr/>
              <a:t>Nivel de texto 2</a:t>
            </a:r>
          </a:p>
          <a:p>
            <a:pPr lvl="2"/>
            <a:r>
              <a:rPr/>
              <a:t>Nivel de texto 3</a:t>
            </a:r>
          </a:p>
          <a:p>
            <a:pPr lvl="3"/>
            <a:r>
              <a:rPr/>
              <a:t>Nivel de texto 4</a:t>
            </a:r>
          </a:p>
          <a:p>
            <a:pPr lvl="4"/>
            <a:r>
              <a:rPr/>
              <a:t>Nivel de texto 5</a:t>
            </a:r>
          </a:p>
        </p:txBody>
      </p:sp>
    </p:spTree>
    <p:extLst>
      <p:ext uri="{BB962C8B-B14F-4D97-AF65-F5344CB8AC3E}">
        <p14:creationId xmlns:p14="http://schemas.microsoft.com/office/powerpoint/2010/main" val="3871964724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9" descr="PCI powerpointPAGE 2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9" t="909" r="819" b="88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14600" y="274638"/>
            <a:ext cx="6172200" cy="79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600200"/>
            <a:ext cx="81534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82710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charset="0"/>
          <a:ea typeface="ＭＳ Ｐゴシック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charset="0"/>
          <a:ea typeface="ＭＳ Ｐゴシック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charset="0"/>
          <a:ea typeface="ＭＳ Ｐゴシック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charset="0"/>
          <a:ea typeface="ＭＳ Ｐゴシック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charset="0"/>
          <a:ea typeface="ＭＳ Ｐゴシック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charset="0"/>
          <a:ea typeface="ＭＳ Ｐゴシック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charset="0"/>
          <a:ea typeface="ＭＳ Ｐゴシック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charset="0"/>
          <a:ea typeface="ＭＳ Ｐゴシック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bg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Arial" charset="0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Arial" charset="0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Arial" charset="0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Arial" charset="0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hape 32"/>
          <p:cNvSpPr>
            <a:spLocks noChangeArrowheads="1"/>
          </p:cNvSpPr>
          <p:nvPr/>
        </p:nvSpPr>
        <p:spPr bwMode="auto">
          <a:xfrm>
            <a:off x="-68263" y="1103313"/>
            <a:ext cx="7342188" cy="5059362"/>
          </a:xfrm>
          <a:prstGeom prst="rect">
            <a:avLst/>
          </a:prstGeom>
          <a:solidFill>
            <a:srgbClr val="006DA5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spcBef>
                <a:spcPct val="20000"/>
              </a:spcBef>
              <a:buChar char="•"/>
              <a:defRPr sz="2000">
                <a:solidFill>
                  <a:schemeClr val="bg1"/>
                </a:solidFill>
                <a:latin typeface="Verdana" pitchFamily="34" charset="0"/>
                <a:ea typeface="ＭＳ Ｐゴシック" pitchFamily="34" charset="-128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Verdana" pitchFamily="34" charset="0"/>
                <a:ea typeface="Arial" pitchFamily="34" charset="0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bg1"/>
                </a:solidFill>
                <a:latin typeface="Verdana" pitchFamily="34" charset="0"/>
                <a:ea typeface="Arial" pitchFamily="34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Verdana" pitchFamily="34" charset="0"/>
                <a:ea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Verdana" pitchFamily="34" charset="0"/>
                <a:ea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itchFamily="34" charset="0"/>
                <a:ea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itchFamily="34" charset="0"/>
                <a:ea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itchFamily="34" charset="0"/>
                <a:ea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itchFamily="34" charset="0"/>
                <a:ea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FFFFFF"/>
              </a:solidFill>
              <a:latin typeface="Arial" pitchFamily="34" charset="0"/>
            </a:endParaRPr>
          </a:p>
        </p:txBody>
      </p:sp>
      <p:pic>
        <p:nvPicPr>
          <p:cNvPr id="4099" name="pasted-image.pd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83" t="4654" b="31683"/>
          <a:stretch>
            <a:fillRect/>
          </a:stretch>
        </p:blipFill>
        <p:spPr bwMode="auto">
          <a:xfrm>
            <a:off x="-71438" y="1068388"/>
            <a:ext cx="7978776" cy="511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4100" name="pasted-image.pd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248400"/>
            <a:ext cx="4541838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4101" name="pasted-image.pd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1063" y="-31750"/>
            <a:ext cx="1930400" cy="692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4102" name="pasted-image.pd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738" y="265113"/>
            <a:ext cx="611187" cy="62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4103" name="Shape 37"/>
          <p:cNvSpPr>
            <a:spLocks noChangeArrowheads="1"/>
          </p:cNvSpPr>
          <p:nvPr/>
        </p:nvSpPr>
        <p:spPr bwMode="auto">
          <a:xfrm>
            <a:off x="1155700" y="196850"/>
            <a:ext cx="5910263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none" lIns="35717" tIns="35717" rIns="35717" bIns="35717" anchor="ctr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bg1"/>
                </a:solidFill>
                <a:latin typeface="Verdana" pitchFamily="34" charset="0"/>
                <a:ea typeface="ＭＳ Ｐゴシック" pitchFamily="34" charset="-128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Verdana" pitchFamily="34" charset="0"/>
                <a:ea typeface="Arial" pitchFamily="34" charset="0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bg1"/>
                </a:solidFill>
                <a:latin typeface="Verdana" pitchFamily="34" charset="0"/>
                <a:ea typeface="Arial" pitchFamily="34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Verdana" pitchFamily="34" charset="0"/>
                <a:ea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Verdana" pitchFamily="34" charset="0"/>
                <a:ea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itchFamily="34" charset="0"/>
                <a:ea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itchFamily="34" charset="0"/>
                <a:ea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itchFamily="34" charset="0"/>
                <a:ea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itchFamily="34" charset="0"/>
                <a:ea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0000"/>
                </a:solidFill>
                <a:latin typeface="Myriad Pro Condensed" charset="0"/>
                <a:sym typeface="Myriad Pro Condensed" charset="0"/>
              </a:rPr>
              <a:t>FOOD AND NUTRITION SECURITY</a:t>
            </a:r>
          </a:p>
        </p:txBody>
      </p:sp>
      <p:sp>
        <p:nvSpPr>
          <p:cNvPr id="4104" name="Shape 38"/>
          <p:cNvSpPr>
            <a:spLocks noChangeArrowheads="1"/>
          </p:cNvSpPr>
          <p:nvPr/>
        </p:nvSpPr>
        <p:spPr bwMode="auto">
          <a:xfrm>
            <a:off x="1155700" y="557213"/>
            <a:ext cx="4916488" cy="37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none" lIns="35717" tIns="35717" rIns="35717" bIns="35717" anchor="ctr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bg1"/>
                </a:solidFill>
                <a:latin typeface="Verdana" pitchFamily="34" charset="0"/>
                <a:ea typeface="ＭＳ Ｐゴシック" pitchFamily="34" charset="-128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Verdana" pitchFamily="34" charset="0"/>
                <a:ea typeface="Arial" pitchFamily="34" charset="0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bg1"/>
                </a:solidFill>
                <a:latin typeface="Verdana" pitchFamily="34" charset="0"/>
                <a:ea typeface="Arial" pitchFamily="34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Verdana" pitchFamily="34" charset="0"/>
                <a:ea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Verdana" pitchFamily="34" charset="0"/>
                <a:ea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itchFamily="34" charset="0"/>
                <a:ea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itchFamily="34" charset="0"/>
                <a:ea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itchFamily="34" charset="0"/>
                <a:ea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itchFamily="34" charset="0"/>
                <a:ea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000000"/>
                </a:solidFill>
                <a:latin typeface="Myriad Pro Condensed" charset="0"/>
                <a:sym typeface="Myriad Pro Condensed" charset="0"/>
              </a:rPr>
              <a:t>A PRACTICIONER´S RESOURCE GUIDE</a:t>
            </a:r>
          </a:p>
        </p:txBody>
      </p:sp>
      <p:sp>
        <p:nvSpPr>
          <p:cNvPr id="6153" name="Shape 39"/>
          <p:cNvSpPr>
            <a:spLocks noChangeArrowheads="1"/>
          </p:cNvSpPr>
          <p:nvPr/>
        </p:nvSpPr>
        <p:spPr bwMode="auto">
          <a:xfrm>
            <a:off x="228600" y="1185022"/>
            <a:ext cx="7002463" cy="1292662"/>
          </a:xfrm>
          <a:prstGeom prst="rect">
            <a:avLst/>
          </a:prstGeom>
          <a:noFill/>
          <a:ln>
            <a:noFill/>
          </a:ln>
          <a:effectLst>
            <a:outerShdw blurRad="63500" dist="26940" dir="5400000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pPr defTabSz="320675" eaLnBrk="1" hangingPunct="1">
              <a:defRPr/>
            </a:pPr>
            <a:r>
              <a:rPr lang="en-US" sz="2800" b="1" dirty="0" smtClean="0">
                <a:solidFill>
                  <a:srgbClr val="FFFFFF"/>
                </a:solidFill>
                <a:latin typeface="Myriad Pro Condensed" charset="0"/>
                <a:ea typeface="ＭＳ Ｐゴシック" charset="0"/>
                <a:sym typeface="Myriad Pro Condensed" charset="0"/>
              </a:rPr>
              <a:t>Stop the Madness:  Let’s Stop Talking</a:t>
            </a:r>
          </a:p>
          <a:p>
            <a:pPr defTabSz="320675" eaLnBrk="1" hangingPunct="1">
              <a:defRPr/>
            </a:pPr>
            <a:r>
              <a:rPr lang="en-US" sz="2800" b="1" dirty="0" smtClean="0">
                <a:solidFill>
                  <a:srgbClr val="FFFFFF"/>
                </a:solidFill>
                <a:latin typeface="Myriad Pro Condensed" charset="0"/>
                <a:ea typeface="ＭＳ Ｐゴシック" charset="0"/>
                <a:sym typeface="Myriad Pro Condensed" charset="0"/>
              </a:rPr>
              <a:t>About Sustainability  and Actually Do </a:t>
            </a:r>
          </a:p>
          <a:p>
            <a:pPr defTabSz="320675" eaLnBrk="1" hangingPunct="1">
              <a:defRPr/>
            </a:pPr>
            <a:r>
              <a:rPr lang="en-US" sz="2800" b="1" dirty="0" smtClean="0">
                <a:solidFill>
                  <a:srgbClr val="FFFFFF"/>
                </a:solidFill>
                <a:latin typeface="Myriad Pro Condensed" charset="0"/>
                <a:ea typeface="ＭＳ Ｐゴシック" charset="0"/>
                <a:sym typeface="Myriad Pro Condensed" charset="0"/>
              </a:rPr>
              <a:t>Something to Ensure It! </a:t>
            </a:r>
            <a:endParaRPr lang="en-US" sz="2800" b="1" dirty="0">
              <a:solidFill>
                <a:srgbClr val="FFFFFF"/>
              </a:solidFill>
              <a:latin typeface="Myriad Pro Condensed" charset="0"/>
              <a:ea typeface="ＭＳ Ｐゴシック" charset="0"/>
              <a:sym typeface="Myriad Pro Condensed" charset="0"/>
            </a:endParaRPr>
          </a:p>
        </p:txBody>
      </p:sp>
      <p:sp>
        <p:nvSpPr>
          <p:cNvPr id="6154" name="Shape 40"/>
          <p:cNvSpPr>
            <a:spLocks noChangeArrowheads="1"/>
          </p:cNvSpPr>
          <p:nvPr/>
        </p:nvSpPr>
        <p:spPr bwMode="auto">
          <a:xfrm>
            <a:off x="599280" y="2590800"/>
            <a:ext cx="6626623" cy="3385542"/>
          </a:xfrm>
          <a:prstGeom prst="rect">
            <a:avLst/>
          </a:prstGeom>
          <a:noFill/>
          <a:ln>
            <a:noFill/>
          </a:ln>
          <a:effectLst>
            <a:outerShdw blurRad="63500" dist="26940" dir="5400000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pPr marL="342900" indent="-342900" defTabSz="457200" eaLnBrk="1" hangingPunct="1">
              <a:buFont typeface="+mj-lt"/>
              <a:buAutoNum type="arabicPeriod"/>
              <a:defRPr/>
            </a:pPr>
            <a:r>
              <a:rPr lang="en-US" sz="2000" b="1" dirty="0" smtClean="0">
                <a:solidFill>
                  <a:schemeClr val="bg1"/>
                </a:solidFill>
                <a:latin typeface="Myriad Pro Condensed" charset="0"/>
                <a:ea typeface="ＭＳ Ｐゴシック" charset="0"/>
                <a:sym typeface="Myriad Pro Condensed" charset="0"/>
              </a:rPr>
              <a:t>Welcome!</a:t>
            </a:r>
          </a:p>
          <a:p>
            <a:pPr marL="342900" indent="-342900" defTabSz="457200" eaLnBrk="1" hangingPunct="1">
              <a:buFont typeface="+mj-lt"/>
              <a:buAutoNum type="arabicPeriod"/>
              <a:defRPr/>
            </a:pPr>
            <a:r>
              <a:rPr lang="en-US" sz="2000" b="1" dirty="0" smtClean="0">
                <a:solidFill>
                  <a:schemeClr val="bg1"/>
                </a:solidFill>
                <a:latin typeface="Myriad Pro Condensed" charset="0"/>
                <a:ea typeface="ＭＳ Ｐゴシック" charset="0"/>
                <a:sym typeface="Myriad Pro Condensed" charset="0"/>
              </a:rPr>
              <a:t>Why is this session called “Stop </a:t>
            </a:r>
            <a:r>
              <a:rPr lang="en-US" sz="2000" b="1" smtClean="0">
                <a:solidFill>
                  <a:schemeClr val="bg1"/>
                </a:solidFill>
                <a:latin typeface="Myriad Pro Condensed" charset="0"/>
                <a:ea typeface="ＭＳ Ｐゴシック" charset="0"/>
                <a:sym typeface="Myriad Pro Condensed" charset="0"/>
              </a:rPr>
              <a:t>the Madness”?</a:t>
            </a:r>
            <a:endParaRPr lang="en-US" sz="2000" b="1" dirty="0" smtClean="0">
              <a:solidFill>
                <a:schemeClr val="bg1"/>
              </a:solidFill>
              <a:latin typeface="Myriad Pro Condensed" charset="0"/>
              <a:ea typeface="ＭＳ Ｐゴシック" charset="0"/>
              <a:sym typeface="Myriad Pro Condensed" charset="0"/>
            </a:endParaRPr>
          </a:p>
          <a:p>
            <a:pPr marL="342900" indent="-342900" defTabSz="457200" eaLnBrk="1" hangingPunct="1">
              <a:buFont typeface="+mj-lt"/>
              <a:buAutoNum type="arabicPeriod"/>
              <a:defRPr/>
            </a:pPr>
            <a:r>
              <a:rPr lang="en-US" sz="2000" b="1" dirty="0" smtClean="0">
                <a:solidFill>
                  <a:schemeClr val="bg1"/>
                </a:solidFill>
                <a:latin typeface="Myriad Pro Condensed" charset="0"/>
                <a:ea typeface="ＭＳ Ｐゴシック" charset="0"/>
                <a:sym typeface="Myriad Pro Condensed" charset="0"/>
              </a:rPr>
              <a:t>Brief introduction to the Resource Guide</a:t>
            </a:r>
          </a:p>
          <a:p>
            <a:pPr marL="342900" indent="-342900" defTabSz="457200" eaLnBrk="1" hangingPunct="1">
              <a:buFont typeface="+mj-lt"/>
              <a:buAutoNum type="arabicPeriod"/>
              <a:defRPr/>
            </a:pPr>
            <a:r>
              <a:rPr lang="en-US" sz="2000" b="1" dirty="0" smtClean="0">
                <a:solidFill>
                  <a:schemeClr val="bg1"/>
                </a:solidFill>
                <a:latin typeface="Myriad Pro Condensed" charset="0"/>
                <a:ea typeface="ＭＳ Ｐゴシック" charset="0"/>
                <a:sym typeface="Myriad Pro Condensed" charset="0"/>
              </a:rPr>
              <a:t>Overview of key concepts:</a:t>
            </a:r>
          </a:p>
          <a:p>
            <a:pPr marL="800100" lvl="1" indent="-342900" defTabSz="457200">
              <a:buFont typeface="Arial" panose="020B0604020202020204" pitchFamily="34" charset="0"/>
              <a:buChar char="•"/>
              <a:defRPr/>
            </a:pPr>
            <a:r>
              <a:rPr lang="en-US" sz="2000" b="1" dirty="0" smtClean="0">
                <a:solidFill>
                  <a:schemeClr val="bg1"/>
                </a:solidFill>
                <a:latin typeface="Myriad Pro Condensed" charset="0"/>
                <a:ea typeface="ＭＳ Ｐゴシック" charset="0"/>
                <a:sym typeface="Myriad Pro Condensed" charset="0"/>
              </a:rPr>
              <a:t>Sustainability readiness</a:t>
            </a:r>
          </a:p>
          <a:p>
            <a:pPr marL="800100" lvl="1" indent="-342900" defTabSz="457200">
              <a:buFont typeface="Arial" panose="020B0604020202020204" pitchFamily="34" charset="0"/>
              <a:buChar char="•"/>
              <a:defRPr/>
            </a:pPr>
            <a:r>
              <a:rPr lang="en-US" sz="2000" b="1" dirty="0" smtClean="0">
                <a:solidFill>
                  <a:schemeClr val="bg1"/>
                </a:solidFill>
                <a:latin typeface="Myriad Pro Condensed" charset="0"/>
                <a:ea typeface="ＭＳ Ｐゴシック" charset="0"/>
                <a:sym typeface="Myriad Pro Condensed" charset="0"/>
              </a:rPr>
              <a:t>Transition / evolution</a:t>
            </a:r>
          </a:p>
          <a:p>
            <a:pPr marL="800100" lvl="1" indent="-342900" defTabSz="457200">
              <a:buFont typeface="Arial" panose="020B0604020202020204" pitchFamily="34" charset="0"/>
              <a:buChar char="•"/>
              <a:defRPr/>
            </a:pPr>
            <a:r>
              <a:rPr lang="en-US" sz="2000" b="1" dirty="0" smtClean="0">
                <a:solidFill>
                  <a:schemeClr val="bg1"/>
                </a:solidFill>
                <a:latin typeface="Myriad Pro Condensed" charset="0"/>
                <a:ea typeface="ＭＳ Ｐゴシック" charset="0"/>
                <a:sym typeface="Myriad Pro Condensed" charset="0"/>
              </a:rPr>
              <a:t>Accompaniment</a:t>
            </a:r>
          </a:p>
          <a:p>
            <a:pPr marL="800100" lvl="1" indent="-342900" defTabSz="457200">
              <a:buFont typeface="Arial" panose="020B0604020202020204" pitchFamily="34" charset="0"/>
              <a:buChar char="•"/>
              <a:defRPr/>
            </a:pPr>
            <a:r>
              <a:rPr lang="en-US" sz="2000" b="1" dirty="0" smtClean="0">
                <a:solidFill>
                  <a:schemeClr val="bg1"/>
                </a:solidFill>
                <a:latin typeface="Myriad Pro Condensed" charset="0"/>
                <a:ea typeface="ＭＳ Ｐゴシック" charset="0"/>
                <a:sym typeface="Myriad Pro Condensed" charset="0"/>
              </a:rPr>
              <a:t>Champions</a:t>
            </a:r>
          </a:p>
          <a:p>
            <a:pPr marL="800100" lvl="1" indent="-342900" defTabSz="457200">
              <a:buFont typeface="Arial" panose="020B0604020202020204" pitchFamily="34" charset="0"/>
              <a:buChar char="•"/>
              <a:defRPr/>
            </a:pPr>
            <a:r>
              <a:rPr lang="en-US" sz="2000" b="1" dirty="0" smtClean="0">
                <a:solidFill>
                  <a:schemeClr val="bg1"/>
                </a:solidFill>
                <a:latin typeface="Myriad Pro Condensed" charset="0"/>
                <a:ea typeface="ＭＳ Ｐゴシック" charset="0"/>
                <a:sym typeface="Myriad Pro Condensed" charset="0"/>
              </a:rPr>
              <a:t>Local ownership</a:t>
            </a:r>
          </a:p>
          <a:p>
            <a:pPr marL="457200" indent="-457200" defTabSz="457200">
              <a:buFont typeface="+mj-lt"/>
              <a:buAutoNum type="arabicPeriod"/>
              <a:defRPr/>
            </a:pPr>
            <a:r>
              <a:rPr lang="en-US" sz="2000" b="1" dirty="0" smtClean="0">
                <a:solidFill>
                  <a:schemeClr val="bg1"/>
                </a:solidFill>
                <a:latin typeface="Myriad Pro Condensed" charset="0"/>
                <a:ea typeface="ＭＳ Ｐゴシック" charset="0"/>
                <a:sym typeface="Myriad Pro Condensed" charset="0"/>
              </a:rPr>
              <a:t>Plan for our session</a:t>
            </a:r>
          </a:p>
          <a:p>
            <a:pPr marL="457200" indent="-457200" defTabSz="457200">
              <a:buFont typeface="+mj-lt"/>
              <a:buAutoNum type="arabicPeriod"/>
              <a:defRPr/>
            </a:pPr>
            <a:r>
              <a:rPr lang="en-US" sz="2000" b="1" dirty="0" smtClean="0">
                <a:solidFill>
                  <a:schemeClr val="bg1"/>
                </a:solidFill>
                <a:latin typeface="Myriad Pro Condensed" charset="0"/>
                <a:ea typeface="ＭＳ Ｐゴシック" charset="0"/>
                <a:sym typeface="Myriad Pro Condensed" charset="0"/>
              </a:rPr>
              <a:t>Have fun!</a:t>
            </a:r>
          </a:p>
        </p:txBody>
      </p:sp>
    </p:spTree>
    <p:extLst>
      <p:ext uri="{BB962C8B-B14F-4D97-AF65-F5344CB8AC3E}">
        <p14:creationId xmlns:p14="http://schemas.microsoft.com/office/powerpoint/2010/main" val="184893790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hape 32"/>
          <p:cNvSpPr>
            <a:spLocks noChangeArrowheads="1"/>
          </p:cNvSpPr>
          <p:nvPr/>
        </p:nvSpPr>
        <p:spPr bwMode="auto">
          <a:xfrm>
            <a:off x="-68263" y="1103313"/>
            <a:ext cx="7342188" cy="5059362"/>
          </a:xfrm>
          <a:prstGeom prst="rect">
            <a:avLst/>
          </a:prstGeom>
          <a:solidFill>
            <a:srgbClr val="006DA5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spcBef>
                <a:spcPct val="20000"/>
              </a:spcBef>
              <a:buChar char="•"/>
              <a:defRPr sz="2000">
                <a:solidFill>
                  <a:schemeClr val="bg1"/>
                </a:solidFill>
                <a:latin typeface="Verdana" pitchFamily="34" charset="0"/>
                <a:ea typeface="ＭＳ Ｐゴシック" pitchFamily="34" charset="-128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Verdana" pitchFamily="34" charset="0"/>
                <a:ea typeface="Arial" pitchFamily="34" charset="0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bg1"/>
                </a:solidFill>
                <a:latin typeface="Verdana" pitchFamily="34" charset="0"/>
                <a:ea typeface="Arial" pitchFamily="34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Verdana" pitchFamily="34" charset="0"/>
                <a:ea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Verdana" pitchFamily="34" charset="0"/>
                <a:ea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itchFamily="34" charset="0"/>
                <a:ea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itchFamily="34" charset="0"/>
                <a:ea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itchFamily="34" charset="0"/>
                <a:ea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itchFamily="34" charset="0"/>
                <a:ea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FFFFFF"/>
              </a:solidFill>
              <a:latin typeface="Arial" pitchFamily="34" charset="0"/>
            </a:endParaRPr>
          </a:p>
        </p:txBody>
      </p:sp>
      <p:pic>
        <p:nvPicPr>
          <p:cNvPr id="4099" name="pasted-image.pd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83" t="4654" b="31683"/>
          <a:stretch>
            <a:fillRect/>
          </a:stretch>
        </p:blipFill>
        <p:spPr bwMode="auto">
          <a:xfrm>
            <a:off x="-71438" y="1068388"/>
            <a:ext cx="7978776" cy="511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4100" name="pasted-image.pd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248400"/>
            <a:ext cx="4541838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4101" name="pasted-image.pd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1063" y="-31750"/>
            <a:ext cx="1930400" cy="692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4102" name="pasted-image.pd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738" y="265113"/>
            <a:ext cx="611187" cy="62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4103" name="Shape 37"/>
          <p:cNvSpPr>
            <a:spLocks noChangeArrowheads="1"/>
          </p:cNvSpPr>
          <p:nvPr/>
        </p:nvSpPr>
        <p:spPr bwMode="auto">
          <a:xfrm>
            <a:off x="1155700" y="196850"/>
            <a:ext cx="5910263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none" lIns="35717" tIns="35717" rIns="35717" bIns="35717" anchor="ctr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bg1"/>
                </a:solidFill>
                <a:latin typeface="Verdana" pitchFamily="34" charset="0"/>
                <a:ea typeface="ＭＳ Ｐゴシック" pitchFamily="34" charset="-128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Verdana" pitchFamily="34" charset="0"/>
                <a:ea typeface="Arial" pitchFamily="34" charset="0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bg1"/>
                </a:solidFill>
                <a:latin typeface="Verdana" pitchFamily="34" charset="0"/>
                <a:ea typeface="Arial" pitchFamily="34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Verdana" pitchFamily="34" charset="0"/>
                <a:ea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Verdana" pitchFamily="34" charset="0"/>
                <a:ea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itchFamily="34" charset="0"/>
                <a:ea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itchFamily="34" charset="0"/>
                <a:ea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itchFamily="34" charset="0"/>
                <a:ea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itchFamily="34" charset="0"/>
                <a:ea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0000"/>
                </a:solidFill>
                <a:latin typeface="Myriad Pro Condensed" charset="0"/>
                <a:sym typeface="Myriad Pro Condensed" charset="0"/>
              </a:rPr>
              <a:t>FOOD AND NUTRITION SECURITY</a:t>
            </a:r>
          </a:p>
        </p:txBody>
      </p:sp>
      <p:sp>
        <p:nvSpPr>
          <p:cNvPr id="4104" name="Shape 38"/>
          <p:cNvSpPr>
            <a:spLocks noChangeArrowheads="1"/>
          </p:cNvSpPr>
          <p:nvPr/>
        </p:nvSpPr>
        <p:spPr bwMode="auto">
          <a:xfrm>
            <a:off x="1155700" y="557213"/>
            <a:ext cx="4916488" cy="37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none" lIns="35717" tIns="35717" rIns="35717" bIns="35717" anchor="ctr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bg1"/>
                </a:solidFill>
                <a:latin typeface="Verdana" pitchFamily="34" charset="0"/>
                <a:ea typeface="ＭＳ Ｐゴシック" pitchFamily="34" charset="-128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Verdana" pitchFamily="34" charset="0"/>
                <a:ea typeface="Arial" pitchFamily="34" charset="0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bg1"/>
                </a:solidFill>
                <a:latin typeface="Verdana" pitchFamily="34" charset="0"/>
                <a:ea typeface="Arial" pitchFamily="34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Verdana" pitchFamily="34" charset="0"/>
                <a:ea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Verdana" pitchFamily="34" charset="0"/>
                <a:ea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itchFamily="34" charset="0"/>
                <a:ea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itchFamily="34" charset="0"/>
                <a:ea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itchFamily="34" charset="0"/>
                <a:ea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itchFamily="34" charset="0"/>
                <a:ea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000000"/>
                </a:solidFill>
                <a:latin typeface="Myriad Pro Condensed" charset="0"/>
                <a:sym typeface="Myriad Pro Condensed" charset="0"/>
              </a:rPr>
              <a:t>A PRACTICIONER´S RESOURCE GUIDE</a:t>
            </a:r>
          </a:p>
        </p:txBody>
      </p:sp>
      <p:sp>
        <p:nvSpPr>
          <p:cNvPr id="6153" name="Shape 39"/>
          <p:cNvSpPr>
            <a:spLocks noChangeArrowheads="1"/>
          </p:cNvSpPr>
          <p:nvPr/>
        </p:nvSpPr>
        <p:spPr bwMode="auto">
          <a:xfrm>
            <a:off x="1050925" y="1515882"/>
            <a:ext cx="4433906" cy="630942"/>
          </a:xfrm>
          <a:prstGeom prst="rect">
            <a:avLst/>
          </a:prstGeom>
          <a:noFill/>
          <a:ln>
            <a:noFill/>
          </a:ln>
          <a:effectLst>
            <a:outerShdw blurRad="63500" dist="26940" dir="5400000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defTabSz="320675" eaLnBrk="1" hangingPunct="1">
              <a:defRPr/>
            </a:pPr>
            <a:r>
              <a:rPr lang="en-US" sz="4100" b="1" dirty="0" smtClean="0">
                <a:solidFill>
                  <a:srgbClr val="FFFFFF"/>
                </a:solidFill>
                <a:latin typeface="Myriad Pro Condensed" charset="0"/>
                <a:ea typeface="ＭＳ Ｐゴシック" charset="0"/>
                <a:sym typeface="Myriad Pro Condensed" charset="0"/>
              </a:rPr>
              <a:t>Discussion Guide</a:t>
            </a:r>
            <a:endParaRPr lang="en-US" sz="4100" b="1" dirty="0">
              <a:solidFill>
                <a:srgbClr val="FFFFFF"/>
              </a:solidFill>
              <a:latin typeface="Myriad Pro Condensed" charset="0"/>
              <a:ea typeface="ＭＳ Ｐゴシック" charset="0"/>
              <a:sym typeface="Myriad Pro Condensed" charset="0"/>
            </a:endParaRPr>
          </a:p>
        </p:txBody>
      </p:sp>
      <p:sp>
        <p:nvSpPr>
          <p:cNvPr id="6154" name="Shape 40"/>
          <p:cNvSpPr>
            <a:spLocks noChangeArrowheads="1"/>
          </p:cNvSpPr>
          <p:nvPr/>
        </p:nvSpPr>
        <p:spPr bwMode="auto">
          <a:xfrm>
            <a:off x="604440" y="2378671"/>
            <a:ext cx="5960269" cy="3385542"/>
          </a:xfrm>
          <a:prstGeom prst="rect">
            <a:avLst/>
          </a:prstGeom>
          <a:noFill/>
          <a:ln>
            <a:noFill/>
          </a:ln>
          <a:effectLst>
            <a:outerShdw blurRad="63500" dist="26940" dir="5400000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pPr marL="342900" indent="-342900" defTabSz="457200" eaLnBrk="1" hangingPunct="1">
              <a:buFont typeface="+mj-lt"/>
              <a:buAutoNum type="arabicPeriod"/>
              <a:defRPr/>
            </a:pPr>
            <a:r>
              <a:rPr lang="en-US" sz="2000" b="1" dirty="0" smtClean="0">
                <a:solidFill>
                  <a:schemeClr val="bg1"/>
                </a:solidFill>
                <a:latin typeface="Myriad Pro Condensed" charset="0"/>
                <a:ea typeface="ＭＳ Ｐゴシック" charset="0"/>
                <a:sym typeface="Myriad Pro Condensed" charset="0"/>
              </a:rPr>
              <a:t>Review assigned section of Annex A</a:t>
            </a:r>
          </a:p>
          <a:p>
            <a:pPr marL="342900" indent="-342900" defTabSz="457200" eaLnBrk="1" hangingPunct="1">
              <a:buFont typeface="+mj-lt"/>
              <a:buAutoNum type="arabicPeriod"/>
              <a:defRPr/>
            </a:pPr>
            <a:r>
              <a:rPr lang="en-US" sz="2000" b="1" dirty="0" smtClean="0">
                <a:solidFill>
                  <a:schemeClr val="bg1"/>
                </a:solidFill>
                <a:latin typeface="Myriad Pro Condensed" charset="0"/>
                <a:ea typeface="ＭＳ Ｐゴシック" charset="0"/>
                <a:sym typeface="Myriad Pro Condensed" charset="0"/>
              </a:rPr>
              <a:t>Discuss additions or modifications</a:t>
            </a:r>
          </a:p>
          <a:p>
            <a:pPr marL="342900" indent="-342900" defTabSz="457200" eaLnBrk="1" hangingPunct="1">
              <a:buFont typeface="+mj-lt"/>
              <a:buAutoNum type="arabicPeriod"/>
              <a:defRPr/>
            </a:pPr>
            <a:r>
              <a:rPr lang="en-US" sz="2000" b="1" dirty="0" smtClean="0">
                <a:solidFill>
                  <a:schemeClr val="bg1"/>
                </a:solidFill>
                <a:latin typeface="Myriad Pro Condensed" charset="0"/>
                <a:ea typeface="ＭＳ Ｐゴシック" charset="0"/>
                <a:sym typeface="Myriad Pro Condensed" charset="0"/>
              </a:rPr>
              <a:t>Discuss challenges with operationalizing</a:t>
            </a:r>
          </a:p>
          <a:p>
            <a:pPr marL="342900" indent="-342900" defTabSz="457200" eaLnBrk="1" hangingPunct="1">
              <a:buFont typeface="+mj-lt"/>
              <a:buAutoNum type="arabicPeriod"/>
              <a:defRPr/>
            </a:pPr>
            <a:r>
              <a:rPr lang="en-US" sz="2000" b="1" dirty="0" smtClean="0">
                <a:solidFill>
                  <a:schemeClr val="bg1"/>
                </a:solidFill>
                <a:latin typeface="Myriad Pro Condensed" charset="0"/>
                <a:ea typeface="ＭＳ Ｐゴシック" charset="0"/>
                <a:sym typeface="Myriad Pro Condensed" charset="0"/>
              </a:rPr>
              <a:t>Discuss opportunities for implementation</a:t>
            </a:r>
          </a:p>
          <a:p>
            <a:pPr marL="342900" indent="-342900" defTabSz="457200" eaLnBrk="1" hangingPunct="1">
              <a:buFont typeface="+mj-lt"/>
              <a:buAutoNum type="arabicPeriod"/>
              <a:defRPr/>
            </a:pPr>
            <a:endParaRPr lang="en-US" sz="2000" b="1" dirty="0">
              <a:solidFill>
                <a:schemeClr val="bg1"/>
              </a:solidFill>
              <a:latin typeface="Myriad Pro Condensed" charset="0"/>
              <a:ea typeface="ＭＳ Ｐゴシック" charset="0"/>
              <a:sym typeface="Myriad Pro Condensed" charset="0"/>
            </a:endParaRPr>
          </a:p>
          <a:p>
            <a:pPr defTabSz="457200" eaLnBrk="1" hangingPunct="1">
              <a:defRPr/>
            </a:pPr>
            <a:r>
              <a:rPr lang="en-US" sz="2000" b="1" dirty="0" smtClean="0">
                <a:solidFill>
                  <a:schemeClr val="bg1"/>
                </a:solidFill>
                <a:latin typeface="Myriad Pro Condensed" charset="0"/>
                <a:ea typeface="ＭＳ Ｐゴシック" charset="0"/>
                <a:sym typeface="Myriad Pro Condensed" charset="0"/>
              </a:rPr>
              <a:t>For rotations 2 and 3, build upon previous discussions at your station</a:t>
            </a:r>
          </a:p>
          <a:p>
            <a:pPr defTabSz="457200" eaLnBrk="1" hangingPunct="1">
              <a:defRPr/>
            </a:pPr>
            <a:endParaRPr lang="en-US" sz="2000" b="1" dirty="0">
              <a:solidFill>
                <a:schemeClr val="bg1"/>
              </a:solidFill>
              <a:latin typeface="Myriad Pro Condensed" charset="0"/>
              <a:ea typeface="ＭＳ Ｐゴシック" charset="0"/>
              <a:sym typeface="Myriad Pro Condensed" charset="0"/>
            </a:endParaRPr>
          </a:p>
          <a:p>
            <a:pPr defTabSz="457200" eaLnBrk="1" hangingPunct="1">
              <a:defRPr/>
            </a:pPr>
            <a:r>
              <a:rPr lang="en-US" sz="2000" b="1" dirty="0" smtClean="0">
                <a:solidFill>
                  <a:schemeClr val="bg1"/>
                </a:solidFill>
                <a:latin typeface="Myriad Pro Condensed" charset="0"/>
                <a:ea typeface="ＭＳ Ｐゴシック" charset="0"/>
                <a:sym typeface="Myriad Pro Condensed" charset="0"/>
              </a:rPr>
              <a:t>After all 3 rotations, present a synthesis/summary of your station’s discussions to the full group of participants</a:t>
            </a:r>
            <a:endParaRPr lang="en-US" sz="2000" b="1" dirty="0">
              <a:solidFill>
                <a:schemeClr val="bg1"/>
              </a:solidFill>
              <a:latin typeface="Myriad Pro Condensed" charset="0"/>
              <a:ea typeface="ＭＳ Ｐゴシック" charset="0"/>
              <a:sym typeface="Myriad Pro Condense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929251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hape 32"/>
          <p:cNvSpPr>
            <a:spLocks noChangeArrowheads="1"/>
          </p:cNvSpPr>
          <p:nvPr/>
        </p:nvSpPr>
        <p:spPr bwMode="auto">
          <a:xfrm>
            <a:off x="-50800" y="1281113"/>
            <a:ext cx="7342188" cy="3595687"/>
          </a:xfrm>
          <a:prstGeom prst="rect">
            <a:avLst/>
          </a:prstGeom>
          <a:solidFill>
            <a:srgbClr val="0082B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spcBef>
                <a:spcPct val="20000"/>
              </a:spcBef>
              <a:buChar char="•"/>
              <a:defRPr sz="2000">
                <a:solidFill>
                  <a:schemeClr val="bg1"/>
                </a:solidFill>
                <a:latin typeface="Verdana" pitchFamily="34" charset="0"/>
                <a:ea typeface="ＭＳ Ｐゴシック" pitchFamily="34" charset="-128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Verdana" pitchFamily="34" charset="0"/>
                <a:ea typeface="Arial" pitchFamily="34" charset="0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bg1"/>
                </a:solidFill>
                <a:latin typeface="Verdana" pitchFamily="34" charset="0"/>
                <a:ea typeface="Arial" pitchFamily="34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Verdana" pitchFamily="34" charset="0"/>
                <a:ea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Verdana" pitchFamily="34" charset="0"/>
                <a:ea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itchFamily="34" charset="0"/>
                <a:ea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itchFamily="34" charset="0"/>
                <a:ea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itchFamily="34" charset="0"/>
                <a:ea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itchFamily="34" charset="0"/>
                <a:ea typeface="Arial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s-ES_tradnl" altLang="en-US" sz="2400" smtClean="0">
              <a:solidFill>
                <a:srgbClr val="FFFFFF"/>
              </a:solidFill>
              <a:latin typeface="Arial" pitchFamily="34" charset="0"/>
            </a:endParaRPr>
          </a:p>
        </p:txBody>
      </p:sp>
      <p:pic>
        <p:nvPicPr>
          <p:cNvPr id="30723" name="pasted-image.pd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06" b="10274"/>
          <a:stretch>
            <a:fillRect/>
          </a:stretch>
        </p:blipFill>
        <p:spPr bwMode="auto">
          <a:xfrm>
            <a:off x="0" y="1290638"/>
            <a:ext cx="7162800" cy="3586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30724" name="Shape 37"/>
          <p:cNvSpPr>
            <a:spLocks noChangeArrowheads="1"/>
          </p:cNvSpPr>
          <p:nvPr/>
        </p:nvSpPr>
        <p:spPr bwMode="auto">
          <a:xfrm>
            <a:off x="2209800" y="2890838"/>
            <a:ext cx="181610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none" lIns="35717" tIns="35717" rIns="35717" bIns="35717" anchor="ctr">
            <a:spAutoFit/>
          </a:bodyPr>
          <a:lstStyle>
            <a:lvl1pPr defTabSz="320675">
              <a:spcBef>
                <a:spcPct val="20000"/>
              </a:spcBef>
              <a:buChar char="•"/>
              <a:defRPr sz="2000">
                <a:solidFill>
                  <a:schemeClr val="bg1"/>
                </a:solidFill>
                <a:latin typeface="Verdana" pitchFamily="34" charset="0"/>
                <a:ea typeface="ＭＳ Ｐゴシック" pitchFamily="34" charset="-128"/>
                <a:cs typeface="Arial" pitchFamily="34" charset="0"/>
              </a:defRPr>
            </a:lvl1pPr>
            <a:lvl2pPr marL="742950" indent="-285750" defTabSz="320675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Verdana" pitchFamily="34" charset="0"/>
                <a:ea typeface="Arial" pitchFamily="34" charset="0"/>
                <a:cs typeface="Arial" pitchFamily="34" charset="0"/>
              </a:defRPr>
            </a:lvl2pPr>
            <a:lvl3pPr marL="1143000" indent="-228600" defTabSz="320675">
              <a:spcBef>
                <a:spcPct val="20000"/>
              </a:spcBef>
              <a:buChar char="•"/>
              <a:defRPr sz="2000">
                <a:solidFill>
                  <a:schemeClr val="bg1"/>
                </a:solidFill>
                <a:latin typeface="Verdana" pitchFamily="34" charset="0"/>
                <a:ea typeface="Arial" pitchFamily="34" charset="0"/>
                <a:cs typeface="Arial" pitchFamily="34" charset="0"/>
              </a:defRPr>
            </a:lvl3pPr>
            <a:lvl4pPr marL="1600200" indent="-228600" defTabSz="320675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Verdana" pitchFamily="34" charset="0"/>
                <a:ea typeface="Arial" pitchFamily="34" charset="0"/>
                <a:cs typeface="Arial" pitchFamily="34" charset="0"/>
              </a:defRPr>
            </a:lvl4pPr>
            <a:lvl5pPr marL="2057400" indent="-228600" defTabSz="320675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Verdana" pitchFamily="34" charset="0"/>
                <a:ea typeface="Arial" pitchFamily="34" charset="0"/>
                <a:cs typeface="Arial" pitchFamily="34" charset="0"/>
              </a:defRPr>
            </a:lvl5pPr>
            <a:lvl6pPr marL="2514600" indent="-228600" defTabSz="320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itchFamily="34" charset="0"/>
                <a:ea typeface="Arial" pitchFamily="34" charset="0"/>
                <a:cs typeface="Arial" pitchFamily="34" charset="0"/>
              </a:defRPr>
            </a:lvl6pPr>
            <a:lvl7pPr marL="2971800" indent="-228600" defTabSz="320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itchFamily="34" charset="0"/>
                <a:ea typeface="Arial" pitchFamily="34" charset="0"/>
                <a:cs typeface="Arial" pitchFamily="34" charset="0"/>
              </a:defRPr>
            </a:lvl7pPr>
            <a:lvl8pPr marL="3429000" indent="-228600" defTabSz="320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itchFamily="34" charset="0"/>
                <a:ea typeface="Arial" pitchFamily="34" charset="0"/>
                <a:cs typeface="Arial" pitchFamily="34" charset="0"/>
              </a:defRPr>
            </a:lvl8pPr>
            <a:lvl9pPr marL="3886200" indent="-228600" defTabSz="320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itchFamily="34" charset="0"/>
                <a:ea typeface="Arial" pitchFamily="34" charset="0"/>
                <a:cs typeface="Arial" pitchFamily="34" charset="0"/>
              </a:defRPr>
            </a:lvl9pPr>
          </a:lstStyle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4000" b="1" smtClean="0">
                <a:solidFill>
                  <a:srgbClr val="FFFFFF"/>
                </a:solidFill>
                <a:latin typeface="DIN Condensed Bold" charset="0"/>
                <a:sym typeface="DIN Condensed Bold" charset="0"/>
              </a:rPr>
              <a:t>Thank you!</a:t>
            </a:r>
          </a:p>
        </p:txBody>
      </p:sp>
      <p:pic>
        <p:nvPicPr>
          <p:cNvPr id="48135" name="Pictur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92975" y="0"/>
            <a:ext cx="1927225" cy="687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pic>
      <p:sp>
        <p:nvSpPr>
          <p:cNvPr id="30726" name="TextBox 5"/>
          <p:cNvSpPr txBox="1">
            <a:spLocks noChangeArrowheads="1"/>
          </p:cNvSpPr>
          <p:nvPr/>
        </p:nvSpPr>
        <p:spPr bwMode="auto">
          <a:xfrm>
            <a:off x="34635" y="5334000"/>
            <a:ext cx="802798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bg1"/>
                </a:solidFill>
                <a:latin typeface="Verdana" pitchFamily="34" charset="0"/>
                <a:ea typeface="ＭＳ Ｐゴシック" pitchFamily="34" charset="-128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Verdana" pitchFamily="34" charset="0"/>
                <a:ea typeface="Arial" pitchFamily="34" charset="0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bg1"/>
                </a:solidFill>
                <a:latin typeface="Verdana" pitchFamily="34" charset="0"/>
                <a:ea typeface="Arial" pitchFamily="34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Verdana" pitchFamily="34" charset="0"/>
                <a:ea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Verdana" pitchFamily="34" charset="0"/>
                <a:ea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itchFamily="34" charset="0"/>
                <a:ea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itchFamily="34" charset="0"/>
                <a:ea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itchFamily="34" charset="0"/>
                <a:ea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itchFamily="34" charset="0"/>
                <a:ea typeface="Arial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600" b="1" dirty="0" smtClean="0">
                <a:solidFill>
                  <a:srgbClr val="FFFFFF"/>
                </a:solidFill>
                <a:latin typeface="Arial" pitchFamily="34" charset="0"/>
              </a:rPr>
              <a:t>http://www.pciglobal.org/si-guide/</a:t>
            </a:r>
          </a:p>
        </p:txBody>
      </p:sp>
    </p:spTree>
    <p:extLst>
      <p:ext uri="{BB962C8B-B14F-4D97-AF65-F5344CB8AC3E}">
        <p14:creationId xmlns:p14="http://schemas.microsoft.com/office/powerpoint/2010/main" val="318141803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Verdana"/>
        <a:ea typeface="ＭＳ Ｐゴシック"/>
        <a:cs typeface="Arial"/>
      </a:majorFont>
      <a:minorFont>
        <a:latin typeface="Verdana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131</Words>
  <Application>Microsoft Office PowerPoint</Application>
  <PresentationFormat>On-screen Show (4:3)</PresentationFormat>
  <Paragraphs>30</Paragraphs>
  <Slides>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5" baseType="lpstr">
      <vt:lpstr>Office Theme</vt:lpstr>
      <vt:lpstr>Default Design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Janine Schooley</dc:creator>
  <cp:lastModifiedBy>Janine Schooley</cp:lastModifiedBy>
  <cp:revision>5</cp:revision>
  <dcterms:created xsi:type="dcterms:W3CDTF">2006-08-16T00:00:00Z</dcterms:created>
  <dcterms:modified xsi:type="dcterms:W3CDTF">2015-12-29T19:40:17Z</dcterms:modified>
</cp:coreProperties>
</file>