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0" r:id="rId3"/>
    <p:sldId id="258" r:id="rId4"/>
    <p:sldId id="259" r:id="rId5"/>
    <p:sldId id="261" r:id="rId6"/>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GT"/>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1B97F7-2E7F-4A4A-80ED-78C9CBCA50D8}" type="datetimeFigureOut">
              <a:rPr lang="es-GT" smtClean="0"/>
              <a:t>08/05/2015</a:t>
            </a:fld>
            <a:endParaRPr lang="es-GT"/>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GT"/>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GT"/>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BB86C4-2442-46DC-BF40-F9249D8A10D8}" type="slidenum">
              <a:rPr lang="es-GT" smtClean="0"/>
              <a:t>‹#›</a:t>
            </a:fld>
            <a:endParaRPr lang="es-GT"/>
          </a:p>
        </p:txBody>
      </p:sp>
    </p:spTree>
    <p:extLst>
      <p:ext uri="{BB962C8B-B14F-4D97-AF65-F5344CB8AC3E}">
        <p14:creationId xmlns:p14="http://schemas.microsoft.com/office/powerpoint/2010/main" val="51878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GT" dirty="0"/>
          </a:p>
        </p:txBody>
      </p:sp>
      <p:sp>
        <p:nvSpPr>
          <p:cNvPr id="4" name="3 Marcador de número de diapositiva"/>
          <p:cNvSpPr>
            <a:spLocks noGrp="1"/>
          </p:cNvSpPr>
          <p:nvPr>
            <p:ph type="sldNum" sz="quarter" idx="10"/>
          </p:nvPr>
        </p:nvSpPr>
        <p:spPr/>
        <p:txBody>
          <a:bodyPr/>
          <a:lstStyle/>
          <a:p>
            <a:fld id="{EDBB86C4-2442-46DC-BF40-F9249D8A10D8}" type="slidenum">
              <a:rPr lang="es-GT" smtClean="0"/>
              <a:t>1</a:t>
            </a:fld>
            <a:endParaRPr lang="es-G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GT"/>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GT"/>
          </a:p>
        </p:txBody>
      </p:sp>
      <p:sp>
        <p:nvSpPr>
          <p:cNvPr id="4" name="3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7" name="6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8" name="7 Marcador de pie de página"/>
          <p:cNvSpPr>
            <a:spLocks noGrp="1"/>
          </p:cNvSpPr>
          <p:nvPr>
            <p:ph type="ftr" sz="quarter" idx="11"/>
          </p:nvPr>
        </p:nvSpPr>
        <p:spPr/>
        <p:txBody>
          <a:bodyPr/>
          <a:lstStyle/>
          <a:p>
            <a:endParaRPr lang="es-GT"/>
          </a:p>
        </p:txBody>
      </p:sp>
      <p:sp>
        <p:nvSpPr>
          <p:cNvPr id="9" name="8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4" name="3 Marcador de pie de página"/>
          <p:cNvSpPr>
            <a:spLocks noGrp="1"/>
          </p:cNvSpPr>
          <p:nvPr>
            <p:ph type="ftr" sz="quarter" idx="11"/>
          </p:nvPr>
        </p:nvSpPr>
        <p:spPr/>
        <p:txBody>
          <a:bodyPr/>
          <a:lstStyle/>
          <a:p>
            <a:endParaRPr lang="es-GT"/>
          </a:p>
        </p:txBody>
      </p:sp>
      <p:sp>
        <p:nvSpPr>
          <p:cNvPr id="5" name="4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3" name="2 Marcador de pie de página"/>
          <p:cNvSpPr>
            <a:spLocks noGrp="1"/>
          </p:cNvSpPr>
          <p:nvPr>
            <p:ph type="ftr" sz="quarter" idx="11"/>
          </p:nvPr>
        </p:nvSpPr>
        <p:spPr/>
        <p:txBody>
          <a:bodyPr/>
          <a:lstStyle/>
          <a:p>
            <a:endParaRPr lang="es-GT"/>
          </a:p>
        </p:txBody>
      </p:sp>
      <p:sp>
        <p:nvSpPr>
          <p:cNvPr id="4" name="3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G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G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1EB2DB8-D4AF-48FC-A47D-F44833F14067}" type="datetimeFigureOut">
              <a:rPr lang="es-GT" smtClean="0"/>
              <a:t>08/05/2015</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1FE2AFB4-6A39-46E1-A50C-8CE1A289CEA7}" type="slidenum">
              <a:rPr lang="es-GT" smtClean="0"/>
              <a:t>‹#›</a:t>
            </a:fld>
            <a:endParaRPr lang="es-G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B2DB8-D4AF-48FC-A47D-F44833F14067}" type="datetimeFigureOut">
              <a:rPr lang="es-GT" smtClean="0"/>
              <a:t>08/05/2015</a:t>
            </a:fld>
            <a:endParaRPr lang="es-GT"/>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2AFB4-6A39-46E1-A50C-8CE1A289CEA7}" type="slidenum">
              <a:rPr lang="es-GT" smtClean="0"/>
              <a:t>‹#›</a:t>
            </a:fld>
            <a:endParaRPr lang="es-G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GT" dirty="0" smtClean="0"/>
              <a:t>META:</a:t>
            </a:r>
            <a:endParaRPr lang="es-GT" dirty="0"/>
          </a:p>
        </p:txBody>
      </p:sp>
      <p:sp>
        <p:nvSpPr>
          <p:cNvPr id="3" name="2 Marcador de contenido"/>
          <p:cNvSpPr>
            <a:spLocks noGrp="1"/>
          </p:cNvSpPr>
          <p:nvPr>
            <p:ph idx="1"/>
          </p:nvPr>
        </p:nvSpPr>
        <p:spPr>
          <a:xfrm>
            <a:off x="500034" y="1500174"/>
            <a:ext cx="4972056" cy="4525963"/>
          </a:xfrm>
        </p:spPr>
        <p:txBody>
          <a:bodyPr>
            <a:normAutofit/>
          </a:bodyPr>
          <a:lstStyle/>
          <a:p>
            <a:pPr algn="just"/>
            <a:r>
              <a:rPr lang="es-GT" sz="2000" dirty="0" smtClean="0"/>
              <a:t>Coordinar e integrar las iniciativas multisectoriales de los programas de desarrollo del Gobierno de Estados Unidos, promoviendo un proceso participativo con los actores clave, para potenciar el impacto de las diferentes acciones que contribuyan a mejorar la calidad de vida y desarrollo sostenible de las familias del altiplano occidental de Guatemala.</a:t>
            </a:r>
            <a:endParaRPr lang="es-GT" sz="2000" dirty="0"/>
          </a:p>
        </p:txBody>
      </p:sp>
      <p:pic>
        <p:nvPicPr>
          <p:cNvPr id="1026" name="Picture 2" descr="C:\Users\PCI\Pictures\gesler\IMG_3407.JPG"/>
          <p:cNvPicPr>
            <a:picLocks noChangeAspect="1" noChangeArrowheads="1"/>
          </p:cNvPicPr>
          <p:nvPr/>
        </p:nvPicPr>
        <p:blipFill>
          <a:blip r:embed="rId3" cstate="print"/>
          <a:srcRect/>
          <a:stretch>
            <a:fillRect/>
          </a:stretch>
        </p:blipFill>
        <p:spPr bwMode="auto">
          <a:xfrm>
            <a:off x="5572132" y="1643050"/>
            <a:ext cx="3571868" cy="1928826"/>
          </a:xfrm>
          <a:prstGeom prst="rect">
            <a:avLst/>
          </a:prstGeom>
          <a:noFill/>
        </p:spPr>
      </p:pic>
      <p:pic>
        <p:nvPicPr>
          <p:cNvPr id="1028" name="Picture 4" descr="C:\Users\PCI\Pictures\gesler\Acciones que despiertan sonrisas.JPG"/>
          <p:cNvPicPr>
            <a:picLocks noChangeAspect="1" noChangeArrowheads="1"/>
          </p:cNvPicPr>
          <p:nvPr/>
        </p:nvPicPr>
        <p:blipFill>
          <a:blip r:embed="rId4" cstate="print"/>
          <a:srcRect/>
          <a:stretch>
            <a:fillRect/>
          </a:stretch>
        </p:blipFill>
        <p:spPr bwMode="auto">
          <a:xfrm>
            <a:off x="5572132" y="3714752"/>
            <a:ext cx="3571868" cy="246697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GT" dirty="0" smtClean="0"/>
              <a:t>Objetivos específicos:</a:t>
            </a:r>
            <a:br>
              <a:rPr lang="es-GT" dirty="0" smtClean="0"/>
            </a:br>
            <a:endParaRPr lang="es-GT" dirty="0"/>
          </a:p>
        </p:txBody>
      </p:sp>
      <p:sp>
        <p:nvSpPr>
          <p:cNvPr id="3" name="2 Marcador de contenido"/>
          <p:cNvSpPr>
            <a:spLocks noGrp="1"/>
          </p:cNvSpPr>
          <p:nvPr>
            <p:ph idx="1"/>
          </p:nvPr>
        </p:nvSpPr>
        <p:spPr>
          <a:xfrm>
            <a:off x="457200" y="1600200"/>
            <a:ext cx="5757874" cy="4525963"/>
          </a:xfrm>
        </p:spPr>
        <p:txBody>
          <a:bodyPr>
            <a:normAutofit fontScale="92500" lnSpcReduction="20000"/>
          </a:bodyPr>
          <a:lstStyle/>
          <a:p>
            <a:r>
              <a:rPr lang="es-GT" dirty="0" smtClean="0"/>
              <a:t>Espacio de coordinación, análisis y decisiones estratégicas.</a:t>
            </a:r>
          </a:p>
          <a:p>
            <a:r>
              <a:rPr lang="es-GT" dirty="0" smtClean="0"/>
              <a:t>Sinergia y comunicación eficiente entre proyectos</a:t>
            </a:r>
          </a:p>
          <a:p>
            <a:r>
              <a:rPr lang="es-GT" dirty="0" smtClean="0"/>
              <a:t>Evitar duplicidad y manejo eficaz de recursos</a:t>
            </a:r>
          </a:p>
          <a:p>
            <a:r>
              <a:rPr lang="es-GT" dirty="0" smtClean="0"/>
              <a:t>Lineamientos estratégicos para fortalecer acciones y lograr los resultados integrados.</a:t>
            </a:r>
          </a:p>
          <a:p>
            <a:r>
              <a:rPr lang="es-GT" dirty="0" smtClean="0"/>
              <a:t>Soluciones colectivas</a:t>
            </a:r>
            <a:endParaRPr lang="es-GT" dirty="0"/>
          </a:p>
        </p:txBody>
      </p:sp>
      <p:pic>
        <p:nvPicPr>
          <p:cNvPr id="4" name="3 Imagen" descr="C:\Users\usuario\AppData\Local\Microsoft\Windows\Temporary Internet Files\Content.Outlook\UBXK60TP\DSCF8429.JPG"/>
          <p:cNvPicPr/>
          <p:nvPr/>
        </p:nvPicPr>
        <p:blipFill>
          <a:blip r:embed="rId2" cstate="email"/>
          <a:srcRect/>
          <a:stretch>
            <a:fillRect/>
          </a:stretch>
        </p:blipFill>
        <p:spPr bwMode="auto">
          <a:xfrm>
            <a:off x="6286512" y="1714488"/>
            <a:ext cx="2457450" cy="1742616"/>
          </a:xfrm>
          <a:prstGeom prst="rect">
            <a:avLst/>
          </a:prstGeom>
          <a:noFill/>
          <a:ln w="9525">
            <a:noFill/>
            <a:miter lim="800000"/>
            <a:headEnd/>
            <a:tailEnd/>
          </a:ln>
        </p:spPr>
      </p:pic>
      <p:pic>
        <p:nvPicPr>
          <p:cNvPr id="5" name="4 Imagen" descr="C:\Users\usuario\AppData\Local\Microsoft\Windows\Temporary Internet Files\Content.Outlook\UBXK60TP\DSCF8418.JPG"/>
          <p:cNvPicPr/>
          <p:nvPr/>
        </p:nvPicPr>
        <p:blipFill>
          <a:blip r:embed="rId3" cstate="email"/>
          <a:srcRect/>
          <a:stretch>
            <a:fillRect/>
          </a:stretch>
        </p:blipFill>
        <p:spPr bwMode="auto">
          <a:xfrm>
            <a:off x="6286512" y="3571876"/>
            <a:ext cx="2590800" cy="17430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GT" dirty="0" smtClean="0"/>
              <a:t>La iniciativa de colaboración:</a:t>
            </a:r>
            <a:endParaRPr lang="es-GT" dirty="0"/>
          </a:p>
        </p:txBody>
      </p:sp>
      <p:sp>
        <p:nvSpPr>
          <p:cNvPr id="3" name="2 Marcador de contenido"/>
          <p:cNvSpPr>
            <a:spLocks noGrp="1"/>
          </p:cNvSpPr>
          <p:nvPr>
            <p:ph idx="1"/>
          </p:nvPr>
        </p:nvSpPr>
        <p:spPr>
          <a:xfrm>
            <a:off x="457200" y="1600200"/>
            <a:ext cx="4757742" cy="4525963"/>
          </a:xfrm>
        </p:spPr>
        <p:txBody>
          <a:bodyPr>
            <a:normAutofit fontScale="70000" lnSpcReduction="20000"/>
          </a:bodyPr>
          <a:lstStyle/>
          <a:p>
            <a:r>
              <a:rPr lang="es-GT" dirty="0" smtClean="0"/>
              <a:t>Marco conceptual para ejecución colaborativa de actividades financiadas por USAID</a:t>
            </a:r>
          </a:p>
          <a:p>
            <a:r>
              <a:rPr lang="es-GT" dirty="0" smtClean="0"/>
              <a:t>Actividades diseñadas para reducir la pobreza y la desnutrición crónica, fortalecer la gobernabilidad local, educación y cambio climático.</a:t>
            </a:r>
          </a:p>
          <a:p>
            <a:r>
              <a:rPr lang="es-GT" dirty="0" smtClean="0"/>
              <a:t>Sostenibilidad mediante la colaboración</a:t>
            </a:r>
          </a:p>
          <a:p>
            <a:r>
              <a:rPr lang="es-GT" dirty="0" smtClean="0"/>
              <a:t>Reconocimiento y búsqueda de oportunidades con el sector privado.</a:t>
            </a:r>
            <a:endParaRPr lang="es-GT" dirty="0"/>
          </a:p>
        </p:txBody>
      </p:sp>
      <p:pic>
        <p:nvPicPr>
          <p:cNvPr id="2050" name="Picture 2" descr="C:\Users\PCI\Pictures\gesler\IMG_7752.JPG"/>
          <p:cNvPicPr>
            <a:picLocks noChangeAspect="1" noChangeArrowheads="1"/>
          </p:cNvPicPr>
          <p:nvPr/>
        </p:nvPicPr>
        <p:blipFill>
          <a:blip r:embed="rId2" cstate="print"/>
          <a:srcRect/>
          <a:stretch>
            <a:fillRect/>
          </a:stretch>
        </p:blipFill>
        <p:spPr bwMode="auto">
          <a:xfrm>
            <a:off x="5357818" y="1714488"/>
            <a:ext cx="3000396" cy="1714512"/>
          </a:xfrm>
          <a:prstGeom prst="rect">
            <a:avLst/>
          </a:prstGeom>
          <a:noFill/>
        </p:spPr>
      </p:pic>
      <p:pic>
        <p:nvPicPr>
          <p:cNvPr id="2051" name="Picture 3" descr="C:\Users\PCI\Pictures\gesler\IMG_0554.JPG"/>
          <p:cNvPicPr>
            <a:picLocks noChangeAspect="1" noChangeArrowheads="1"/>
          </p:cNvPicPr>
          <p:nvPr/>
        </p:nvPicPr>
        <p:blipFill>
          <a:blip r:embed="rId3" cstate="print"/>
          <a:srcRect/>
          <a:stretch>
            <a:fillRect/>
          </a:stretch>
        </p:blipFill>
        <p:spPr bwMode="auto">
          <a:xfrm>
            <a:off x="5357818" y="3571876"/>
            <a:ext cx="3000396" cy="212079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GT" dirty="0" smtClean="0"/>
              <a:t>Porque Coordinar operativamente?</a:t>
            </a:r>
            <a:endParaRPr lang="es-GT" dirty="0"/>
          </a:p>
        </p:txBody>
      </p:sp>
      <p:sp>
        <p:nvSpPr>
          <p:cNvPr id="4" name="3 Rectángulo"/>
          <p:cNvSpPr/>
          <p:nvPr/>
        </p:nvSpPr>
        <p:spPr>
          <a:xfrm>
            <a:off x="1000100" y="1928802"/>
            <a:ext cx="2786082" cy="7143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GT" dirty="0" smtClean="0"/>
              <a:t>15 proyectos</a:t>
            </a:r>
            <a:endParaRPr lang="es-GT" dirty="0"/>
          </a:p>
        </p:txBody>
      </p:sp>
      <p:sp>
        <p:nvSpPr>
          <p:cNvPr id="5" name="4 Elipse"/>
          <p:cNvSpPr/>
          <p:nvPr/>
        </p:nvSpPr>
        <p:spPr>
          <a:xfrm>
            <a:off x="1071538" y="3000372"/>
            <a:ext cx="2714644" cy="100013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GT" dirty="0" smtClean="0"/>
              <a:t>30 municipios de 83 con DC</a:t>
            </a:r>
            <a:endParaRPr lang="es-GT" dirty="0"/>
          </a:p>
        </p:txBody>
      </p:sp>
      <p:sp>
        <p:nvSpPr>
          <p:cNvPr id="6" name="5 Rectángulo redondeado"/>
          <p:cNvSpPr/>
          <p:nvPr/>
        </p:nvSpPr>
        <p:spPr>
          <a:xfrm>
            <a:off x="1142976" y="4429132"/>
            <a:ext cx="2428892" cy="92869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GT" dirty="0" smtClean="0"/>
              <a:t>2041 comunidades</a:t>
            </a:r>
          </a:p>
          <a:p>
            <a:pPr algn="ctr"/>
            <a:r>
              <a:rPr lang="es-GT" dirty="0" smtClean="0"/>
              <a:t>233,000 familias</a:t>
            </a:r>
            <a:endParaRPr lang="es-GT" dirty="0"/>
          </a:p>
        </p:txBody>
      </p:sp>
      <p:sp>
        <p:nvSpPr>
          <p:cNvPr id="7" name="6 Rectángulo redondeado"/>
          <p:cNvSpPr/>
          <p:nvPr/>
        </p:nvSpPr>
        <p:spPr>
          <a:xfrm>
            <a:off x="4500562" y="1857364"/>
            <a:ext cx="3929090" cy="41434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GT" dirty="0" smtClean="0"/>
              <a:t>Enfoque integral:</a:t>
            </a:r>
          </a:p>
          <a:p>
            <a:pPr algn="ctr"/>
            <a:endParaRPr lang="es-GT" dirty="0" smtClean="0"/>
          </a:p>
          <a:p>
            <a:pPr>
              <a:buFont typeface="Arial" pitchFamily="34" charset="0"/>
              <a:buChar char="•"/>
            </a:pPr>
            <a:r>
              <a:rPr lang="es-GT" dirty="0" smtClean="0"/>
              <a:t>Servicios básicos salud y nutrición</a:t>
            </a:r>
          </a:p>
          <a:p>
            <a:pPr>
              <a:buFont typeface="Arial" pitchFamily="34" charset="0"/>
              <a:buChar char="•"/>
            </a:pPr>
            <a:r>
              <a:rPr lang="es-GT" dirty="0" smtClean="0"/>
              <a:t>Lactancia materna y alimentación complementaria</a:t>
            </a:r>
          </a:p>
          <a:p>
            <a:pPr>
              <a:buFont typeface="Arial" pitchFamily="34" charset="0"/>
              <a:buChar char="•"/>
            </a:pPr>
            <a:r>
              <a:rPr lang="es-GT" dirty="0" smtClean="0"/>
              <a:t>Educación alimentaria y nutricional</a:t>
            </a:r>
          </a:p>
          <a:p>
            <a:pPr>
              <a:buFont typeface="Arial" pitchFamily="34" charset="0"/>
              <a:buChar char="•"/>
            </a:pPr>
            <a:r>
              <a:rPr lang="es-GT" dirty="0" err="1" smtClean="0"/>
              <a:t>Atencion</a:t>
            </a:r>
            <a:r>
              <a:rPr lang="es-GT" dirty="0" smtClean="0"/>
              <a:t> a  </a:t>
            </a:r>
            <a:r>
              <a:rPr lang="es-GT" dirty="0" err="1" smtClean="0"/>
              <a:t>poblacion</a:t>
            </a:r>
            <a:r>
              <a:rPr lang="es-GT" dirty="0" smtClean="0"/>
              <a:t> vulnerable a INSAN</a:t>
            </a:r>
          </a:p>
          <a:p>
            <a:pPr>
              <a:buFont typeface="Arial" pitchFamily="34" charset="0"/>
              <a:buChar char="•"/>
            </a:pPr>
            <a:r>
              <a:rPr lang="es-GT" dirty="0" smtClean="0"/>
              <a:t>Generación de ingresos</a:t>
            </a:r>
          </a:p>
          <a:p>
            <a:pPr>
              <a:buFont typeface="Arial" pitchFamily="34" charset="0"/>
              <a:buChar char="•"/>
            </a:pPr>
            <a:r>
              <a:rPr lang="es-GT" dirty="0" smtClean="0"/>
              <a:t>Agua y Saneamiento</a:t>
            </a:r>
          </a:p>
          <a:p>
            <a:pPr>
              <a:buFont typeface="Arial" pitchFamily="34" charset="0"/>
              <a:buChar char="•"/>
            </a:pPr>
            <a:r>
              <a:rPr lang="es-GT" dirty="0" smtClean="0"/>
              <a:t>Gobernabilidad</a:t>
            </a:r>
          </a:p>
          <a:p>
            <a:pPr>
              <a:buFont typeface="Arial" pitchFamily="34" charset="0"/>
              <a:buChar char="•"/>
            </a:pPr>
            <a:r>
              <a:rPr lang="es-GT" dirty="0" smtClean="0"/>
              <a:t>Recursos naturales</a:t>
            </a:r>
          </a:p>
          <a:p>
            <a:pPr>
              <a:buFont typeface="Arial" pitchFamily="34" charset="0"/>
              <a:buChar char="•"/>
            </a:pPr>
            <a:r>
              <a:rPr lang="es-GT" dirty="0" err="1" smtClean="0"/>
              <a:t>Resciliencia</a:t>
            </a:r>
            <a:r>
              <a:rPr lang="es-GT" dirty="0" smtClean="0"/>
              <a:t> comunitaria</a:t>
            </a:r>
          </a:p>
          <a:p>
            <a:pPr algn="ctr"/>
            <a:endParaRPr lang="es-GT" dirty="0" smtClean="0"/>
          </a:p>
          <a:p>
            <a:pPr algn="ctr"/>
            <a:endParaRPr lang="es-GT" dirty="0"/>
          </a:p>
        </p:txBody>
      </p:sp>
      <p:sp>
        <p:nvSpPr>
          <p:cNvPr id="8" name="7 Flecha abajo"/>
          <p:cNvSpPr/>
          <p:nvPr/>
        </p:nvSpPr>
        <p:spPr>
          <a:xfrm>
            <a:off x="2428860" y="2786058"/>
            <a:ext cx="214314"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9" name="8 Flecha abajo"/>
          <p:cNvSpPr/>
          <p:nvPr/>
        </p:nvSpPr>
        <p:spPr>
          <a:xfrm>
            <a:off x="2285984" y="4143380"/>
            <a:ext cx="21431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117"/>
          <p:cNvPicPr preferRelativeResize="0">
            <a:picLocks noGrp="1"/>
          </p:cNvPicPr>
          <p:nvPr>
            <p:ph idx="1"/>
          </p:nvPr>
        </p:nvPicPr>
        <p:blipFill rotWithShape="1">
          <a:blip r:embed="rId2"/>
          <a:srcRect/>
          <a:stretch/>
        </p:blipFill>
        <p:spPr bwMode="auto">
          <a:xfrm>
            <a:off x="1000100" y="285728"/>
            <a:ext cx="6072230" cy="424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p:cNvSpPr/>
          <p:nvPr/>
        </p:nvSpPr>
        <p:spPr>
          <a:xfrm>
            <a:off x="214282" y="357166"/>
            <a:ext cx="2928958" cy="2123658"/>
          </a:xfrm>
          <a:prstGeom prst="rect">
            <a:avLst/>
          </a:prstGeom>
        </p:spPr>
        <p:txBody>
          <a:bodyPr wrap="square">
            <a:spAutoFit/>
          </a:bodyPr>
          <a:lstStyle/>
          <a:p>
            <a:pPr marL="342900" lvl="0" indent="-342900">
              <a:buSzPct val="25000"/>
            </a:pPr>
            <a:r>
              <a:rPr lang="en-US" sz="1200" b="1" u="sng" dirty="0">
                <a:solidFill>
                  <a:srgbClr val="009900"/>
                </a:solidFill>
                <a:ea typeface="Calibri"/>
                <a:cs typeface="Calibri"/>
                <a:sym typeface="Calibri"/>
              </a:rPr>
              <a:t>HUEHUETENANGO</a:t>
            </a:r>
          </a:p>
          <a:p>
            <a:pPr marL="342900" lvl="0" indent="-342900">
              <a:buClr>
                <a:srgbClr val="009900"/>
              </a:buClr>
              <a:buSzPct val="100000"/>
              <a:buFont typeface="Calibri"/>
              <a:buAutoNum type="arabicPeriod"/>
            </a:pPr>
            <a:r>
              <a:rPr lang="en-US" sz="1200" b="1" dirty="0" err="1">
                <a:solidFill>
                  <a:srgbClr val="009900"/>
                </a:solidFill>
                <a:ea typeface="Calibri"/>
                <a:cs typeface="Calibri"/>
                <a:sym typeface="Calibri"/>
              </a:rPr>
              <a:t>Todos</a:t>
            </a:r>
            <a:r>
              <a:rPr lang="en-US" sz="1200" b="1" dirty="0">
                <a:solidFill>
                  <a:srgbClr val="009900"/>
                </a:solidFill>
                <a:ea typeface="Calibri"/>
                <a:cs typeface="Calibri"/>
                <a:sym typeface="Calibri"/>
              </a:rPr>
              <a:t> Santos </a:t>
            </a:r>
            <a:r>
              <a:rPr lang="en-US" sz="1200" b="1" dirty="0" err="1">
                <a:solidFill>
                  <a:srgbClr val="009900"/>
                </a:solidFill>
                <a:ea typeface="Calibri"/>
                <a:cs typeface="Calibri"/>
                <a:sym typeface="Calibri"/>
              </a:rPr>
              <a:t>Cuchumatanes</a:t>
            </a:r>
            <a:endParaRPr lang="en-US" sz="1200" b="1" dirty="0">
              <a:solidFill>
                <a:srgbClr val="009900"/>
              </a:solidFill>
              <a:ea typeface="Calibri"/>
              <a:cs typeface="Calibri"/>
              <a:sym typeface="Calibri"/>
            </a:endParaRPr>
          </a:p>
          <a:p>
            <a:pPr marL="342900" lvl="0" indent="-342900">
              <a:buClr>
                <a:srgbClr val="009900"/>
              </a:buClr>
              <a:buSzPct val="100000"/>
              <a:buFont typeface="Calibri"/>
              <a:buAutoNum type="arabicPeriod"/>
            </a:pPr>
            <a:r>
              <a:rPr lang="en-US" sz="1200" b="1" dirty="0">
                <a:solidFill>
                  <a:srgbClr val="009900"/>
                </a:solidFill>
                <a:ea typeface="Calibri"/>
                <a:cs typeface="Calibri"/>
                <a:sym typeface="Calibri"/>
              </a:rPr>
              <a:t>San Sebastian </a:t>
            </a:r>
            <a:r>
              <a:rPr lang="en-US" sz="1200" b="1" dirty="0" err="1">
                <a:solidFill>
                  <a:srgbClr val="009900"/>
                </a:solidFill>
                <a:ea typeface="Calibri"/>
                <a:cs typeface="Calibri"/>
                <a:sym typeface="Calibri"/>
              </a:rPr>
              <a:t>Huehuetango</a:t>
            </a:r>
            <a:endParaRPr lang="en-US" sz="1200" b="1" dirty="0">
              <a:solidFill>
                <a:srgbClr val="009900"/>
              </a:solidFill>
              <a:ea typeface="Calibri"/>
              <a:cs typeface="Calibri"/>
              <a:sym typeface="Calibri"/>
            </a:endParaRPr>
          </a:p>
          <a:p>
            <a:pPr marL="342900" lvl="0" indent="-342900">
              <a:buClr>
                <a:srgbClr val="009900"/>
              </a:buClr>
              <a:buSzPct val="100000"/>
              <a:buFont typeface="Calibri"/>
              <a:buAutoNum type="arabicPeriod"/>
            </a:pPr>
            <a:r>
              <a:rPr lang="en-US" sz="1200" b="1" dirty="0">
                <a:solidFill>
                  <a:srgbClr val="009900"/>
                </a:solidFill>
                <a:ea typeface="Calibri"/>
                <a:cs typeface="Calibri"/>
                <a:sym typeface="Calibri"/>
              </a:rPr>
              <a:t>Santa Cruz Barillas</a:t>
            </a:r>
          </a:p>
          <a:p>
            <a:pPr marL="342900" lvl="0" indent="-342900">
              <a:buClr>
                <a:srgbClr val="009900"/>
              </a:buClr>
              <a:buSzPct val="100000"/>
              <a:buFont typeface="Calibri"/>
              <a:buAutoNum type="arabicPeriod"/>
            </a:pPr>
            <a:r>
              <a:rPr lang="en-US" sz="1200" b="1" dirty="0">
                <a:solidFill>
                  <a:srgbClr val="009900"/>
                </a:solidFill>
                <a:ea typeface="Calibri"/>
                <a:cs typeface="Calibri"/>
                <a:sym typeface="Calibri"/>
              </a:rPr>
              <a:t>Concepcion </a:t>
            </a:r>
            <a:r>
              <a:rPr lang="en-US" sz="1200" b="1" dirty="0" err="1">
                <a:solidFill>
                  <a:srgbClr val="009900"/>
                </a:solidFill>
                <a:ea typeface="Calibri"/>
                <a:cs typeface="Calibri"/>
                <a:sym typeface="Calibri"/>
              </a:rPr>
              <a:t>Husta</a:t>
            </a:r>
            <a:endParaRPr lang="en-US" sz="1200" b="1" dirty="0">
              <a:solidFill>
                <a:srgbClr val="009900"/>
              </a:solidFill>
              <a:ea typeface="Calibri"/>
              <a:cs typeface="Calibri"/>
              <a:sym typeface="Calibri"/>
            </a:endParaRPr>
          </a:p>
          <a:p>
            <a:pPr marL="342900" lvl="0" indent="-342900">
              <a:buClr>
                <a:srgbClr val="009900"/>
              </a:buClr>
              <a:buSzPct val="100000"/>
              <a:buFont typeface="Calibri"/>
              <a:buAutoNum type="arabicPeriod"/>
            </a:pPr>
            <a:r>
              <a:rPr lang="en-US" sz="1200" b="1" dirty="0">
                <a:solidFill>
                  <a:srgbClr val="009900"/>
                </a:solidFill>
                <a:ea typeface="Calibri"/>
                <a:cs typeface="Calibri"/>
                <a:sym typeface="Calibri"/>
              </a:rPr>
              <a:t>San Antonio </a:t>
            </a:r>
            <a:r>
              <a:rPr lang="en-US" sz="1200" b="1" dirty="0" err="1">
                <a:solidFill>
                  <a:srgbClr val="009900"/>
                </a:solidFill>
                <a:ea typeface="Calibri"/>
                <a:cs typeface="Calibri"/>
                <a:sym typeface="Calibri"/>
              </a:rPr>
              <a:t>Huista</a:t>
            </a:r>
            <a:endParaRPr lang="en-US" sz="1200" b="1" dirty="0">
              <a:solidFill>
                <a:srgbClr val="009900"/>
              </a:solidFill>
              <a:ea typeface="Calibri"/>
              <a:cs typeface="Calibri"/>
              <a:sym typeface="Calibri"/>
            </a:endParaRPr>
          </a:p>
          <a:p>
            <a:pPr marL="342900" lvl="0" indent="-342900">
              <a:buClr>
                <a:srgbClr val="009900"/>
              </a:buClr>
              <a:buSzPct val="100000"/>
              <a:buFont typeface="Calibri"/>
              <a:buAutoNum type="arabicPeriod"/>
            </a:pPr>
            <a:r>
              <a:rPr lang="en-US" sz="1200" b="1" dirty="0">
                <a:solidFill>
                  <a:srgbClr val="009900"/>
                </a:solidFill>
                <a:ea typeface="Calibri"/>
                <a:cs typeface="Calibri"/>
                <a:sym typeface="Calibri"/>
              </a:rPr>
              <a:t>La </a:t>
            </a:r>
            <a:r>
              <a:rPr lang="en-US" sz="1200" b="1" dirty="0" err="1">
                <a:solidFill>
                  <a:srgbClr val="009900"/>
                </a:solidFill>
                <a:ea typeface="Calibri"/>
                <a:cs typeface="Calibri"/>
                <a:sym typeface="Calibri"/>
              </a:rPr>
              <a:t>Democracia</a:t>
            </a:r>
            <a:endParaRPr lang="en-US" sz="1200" b="1" dirty="0">
              <a:solidFill>
                <a:srgbClr val="009900"/>
              </a:solidFill>
              <a:ea typeface="Calibri"/>
              <a:cs typeface="Calibri"/>
              <a:sym typeface="Calibri"/>
            </a:endParaRPr>
          </a:p>
          <a:p>
            <a:pPr marL="342900" lvl="0" indent="-342900">
              <a:buClr>
                <a:srgbClr val="009900"/>
              </a:buClr>
              <a:buSzPct val="100000"/>
              <a:buFont typeface="Calibri"/>
              <a:buAutoNum type="arabicPeriod"/>
            </a:pPr>
            <a:r>
              <a:rPr lang="en-US" sz="1200" b="1" dirty="0" err="1">
                <a:solidFill>
                  <a:srgbClr val="009900"/>
                </a:solidFill>
                <a:ea typeface="Calibri"/>
                <a:cs typeface="Calibri"/>
                <a:sym typeface="Calibri"/>
              </a:rPr>
              <a:t>Jacaltenango</a:t>
            </a:r>
            <a:endParaRPr lang="en-US" sz="1200" b="1" dirty="0">
              <a:solidFill>
                <a:srgbClr val="009900"/>
              </a:solidFill>
              <a:ea typeface="Calibri"/>
              <a:cs typeface="Calibri"/>
              <a:sym typeface="Calibri"/>
            </a:endParaRPr>
          </a:p>
          <a:p>
            <a:pPr marL="342900" lvl="0" indent="-342900">
              <a:buClr>
                <a:srgbClr val="009900"/>
              </a:buClr>
              <a:buSzPct val="100000"/>
              <a:buFont typeface="Calibri"/>
              <a:buAutoNum type="arabicPeriod"/>
            </a:pPr>
            <a:r>
              <a:rPr lang="en-US" sz="1200" b="1" dirty="0">
                <a:solidFill>
                  <a:srgbClr val="009900"/>
                </a:solidFill>
                <a:ea typeface="Calibri"/>
                <a:cs typeface="Calibri"/>
                <a:sym typeface="Calibri"/>
              </a:rPr>
              <a:t>La Libertad</a:t>
            </a:r>
          </a:p>
          <a:p>
            <a:pPr marL="342900" lvl="0" indent="-342900">
              <a:buClr>
                <a:srgbClr val="009900"/>
              </a:buClr>
              <a:buSzPct val="100000"/>
              <a:buFont typeface="Calibri"/>
              <a:buAutoNum type="arabicPeriod"/>
            </a:pPr>
            <a:r>
              <a:rPr lang="en-US" sz="1200" b="1" dirty="0" err="1">
                <a:solidFill>
                  <a:srgbClr val="009900"/>
                </a:solidFill>
                <a:ea typeface="Calibri"/>
                <a:cs typeface="Calibri"/>
                <a:sym typeface="Calibri"/>
              </a:rPr>
              <a:t>Chiantla</a:t>
            </a:r>
            <a:endParaRPr lang="en-US" sz="1200" b="1" dirty="0">
              <a:solidFill>
                <a:srgbClr val="009900"/>
              </a:solidFill>
              <a:ea typeface="Calibri"/>
              <a:cs typeface="Calibri"/>
              <a:sym typeface="Calibri"/>
            </a:endParaRPr>
          </a:p>
          <a:p>
            <a:pPr marL="342900" lvl="0" indent="-342900">
              <a:buClr>
                <a:srgbClr val="009900"/>
              </a:buClr>
              <a:buSzPct val="100000"/>
              <a:buFont typeface="Calibri"/>
              <a:buAutoNum type="arabicPeriod"/>
            </a:pPr>
            <a:r>
              <a:rPr lang="en-US" sz="1200" b="1" dirty="0" err="1">
                <a:solidFill>
                  <a:srgbClr val="009900"/>
                </a:solidFill>
                <a:ea typeface="Calibri"/>
                <a:cs typeface="Calibri"/>
                <a:sym typeface="Calibri"/>
              </a:rPr>
              <a:t>Cuilco</a:t>
            </a:r>
            <a:endParaRPr lang="en-US" sz="1200" b="1" dirty="0">
              <a:solidFill>
                <a:srgbClr val="009900"/>
              </a:solidFill>
              <a:ea typeface="Calibri"/>
              <a:cs typeface="Calibri"/>
              <a:sym typeface="Calibri"/>
            </a:endParaRPr>
          </a:p>
        </p:txBody>
      </p:sp>
      <p:sp>
        <p:nvSpPr>
          <p:cNvPr id="6" name="5 Rectángulo"/>
          <p:cNvSpPr/>
          <p:nvPr/>
        </p:nvSpPr>
        <p:spPr>
          <a:xfrm>
            <a:off x="6929454" y="1357298"/>
            <a:ext cx="1928826" cy="1754326"/>
          </a:xfrm>
          <a:prstGeom prst="rect">
            <a:avLst/>
          </a:prstGeom>
        </p:spPr>
        <p:txBody>
          <a:bodyPr wrap="square">
            <a:spAutoFit/>
          </a:bodyPr>
          <a:lstStyle/>
          <a:p>
            <a:pPr marL="342900" lvl="0" indent="-342900">
              <a:buSzPct val="25000"/>
            </a:pPr>
            <a:r>
              <a:rPr lang="en-US" sz="1200" b="1" u="sng" dirty="0">
                <a:solidFill>
                  <a:srgbClr val="DE2E54"/>
                </a:solidFill>
                <a:ea typeface="Calibri"/>
                <a:cs typeface="Calibri"/>
                <a:sym typeface="Calibri"/>
              </a:rPr>
              <a:t>Quiche</a:t>
            </a:r>
          </a:p>
          <a:p>
            <a:pPr marL="342900" lvl="0" indent="-342900">
              <a:buClr>
                <a:srgbClr val="DE2E54"/>
              </a:buClr>
              <a:buSzPct val="100000"/>
              <a:buFont typeface="Calibri"/>
              <a:buAutoNum type="arabicPeriod"/>
            </a:pPr>
            <a:r>
              <a:rPr lang="en-US" sz="1200" b="1" dirty="0" err="1">
                <a:solidFill>
                  <a:srgbClr val="DE2E54"/>
                </a:solidFill>
                <a:ea typeface="Calibri"/>
                <a:cs typeface="Calibri"/>
                <a:sym typeface="Calibri"/>
              </a:rPr>
              <a:t>Uspantan</a:t>
            </a:r>
            <a:endParaRPr lang="en-US" sz="1200" b="1" dirty="0">
              <a:solidFill>
                <a:srgbClr val="DE2E54"/>
              </a:solidFill>
              <a:ea typeface="Calibri"/>
              <a:cs typeface="Calibri"/>
              <a:sym typeface="Calibri"/>
            </a:endParaRPr>
          </a:p>
          <a:p>
            <a:pPr marL="342900" lvl="0" indent="-342900">
              <a:buClr>
                <a:srgbClr val="DE2E54"/>
              </a:buClr>
              <a:buSzPct val="100000"/>
              <a:buFont typeface="Calibri"/>
              <a:buAutoNum type="arabicPeriod"/>
            </a:pPr>
            <a:r>
              <a:rPr lang="en-US" sz="1200" b="1" dirty="0" err="1">
                <a:solidFill>
                  <a:srgbClr val="DE2E54"/>
                </a:solidFill>
                <a:ea typeface="Calibri"/>
                <a:cs typeface="Calibri"/>
                <a:sym typeface="Calibri"/>
              </a:rPr>
              <a:t>Cunen</a:t>
            </a:r>
            <a:endParaRPr lang="en-US" sz="1200" b="1" dirty="0">
              <a:solidFill>
                <a:srgbClr val="DE2E54"/>
              </a:solidFill>
              <a:ea typeface="Calibri"/>
              <a:cs typeface="Calibri"/>
              <a:sym typeface="Calibri"/>
            </a:endParaRPr>
          </a:p>
          <a:p>
            <a:pPr marL="342900" lvl="0" indent="-342900">
              <a:buClr>
                <a:srgbClr val="DE2E54"/>
              </a:buClr>
              <a:buSzPct val="100000"/>
              <a:buFont typeface="Calibri"/>
              <a:buAutoNum type="arabicPeriod"/>
            </a:pPr>
            <a:r>
              <a:rPr lang="en-US" sz="1200" b="1" dirty="0" err="1">
                <a:solidFill>
                  <a:srgbClr val="DE2E54"/>
                </a:solidFill>
                <a:ea typeface="Calibri"/>
                <a:cs typeface="Calibri"/>
                <a:sym typeface="Calibri"/>
              </a:rPr>
              <a:t>Sacapulas</a:t>
            </a:r>
            <a:endParaRPr lang="en-US" sz="1200" b="1" dirty="0">
              <a:solidFill>
                <a:srgbClr val="DE2E54"/>
              </a:solidFill>
              <a:ea typeface="Calibri"/>
              <a:cs typeface="Calibri"/>
              <a:sym typeface="Calibri"/>
            </a:endParaRPr>
          </a:p>
          <a:p>
            <a:pPr marL="342900" lvl="0" indent="-342900">
              <a:buClr>
                <a:srgbClr val="DE2E54"/>
              </a:buClr>
              <a:buSzPct val="100000"/>
              <a:buFont typeface="Calibri"/>
              <a:buAutoNum type="arabicPeriod"/>
            </a:pPr>
            <a:r>
              <a:rPr lang="en-US" sz="1200" b="1" dirty="0" err="1">
                <a:solidFill>
                  <a:srgbClr val="DE2E54"/>
                </a:solidFill>
                <a:ea typeface="Calibri"/>
                <a:cs typeface="Calibri"/>
                <a:sym typeface="Calibri"/>
              </a:rPr>
              <a:t>Chichcastenango</a:t>
            </a:r>
            <a:endParaRPr lang="en-US" sz="1200" b="1" dirty="0">
              <a:solidFill>
                <a:srgbClr val="DE2E54"/>
              </a:solidFill>
              <a:ea typeface="Calibri"/>
              <a:cs typeface="Calibri"/>
              <a:sym typeface="Calibri"/>
            </a:endParaRPr>
          </a:p>
          <a:p>
            <a:pPr marL="342900" lvl="0" indent="-342900">
              <a:buClr>
                <a:srgbClr val="DE2E54"/>
              </a:buClr>
              <a:buSzPct val="100000"/>
              <a:buFont typeface="Calibri"/>
              <a:buAutoNum type="arabicPeriod"/>
            </a:pPr>
            <a:r>
              <a:rPr lang="en-US" sz="1200" b="1" dirty="0" err="1">
                <a:solidFill>
                  <a:srgbClr val="DE2E54"/>
                </a:solidFill>
                <a:ea typeface="Calibri"/>
                <a:cs typeface="Calibri"/>
                <a:sym typeface="Calibri"/>
              </a:rPr>
              <a:t>Nebaj</a:t>
            </a:r>
            <a:endParaRPr lang="en-US" sz="1200" b="1" dirty="0">
              <a:solidFill>
                <a:srgbClr val="DE2E54"/>
              </a:solidFill>
              <a:ea typeface="Calibri"/>
              <a:cs typeface="Calibri"/>
              <a:sym typeface="Calibri"/>
            </a:endParaRPr>
          </a:p>
          <a:p>
            <a:pPr marL="342900" lvl="0" indent="-342900">
              <a:buClr>
                <a:srgbClr val="DE2E54"/>
              </a:buClr>
              <a:buSzPct val="100000"/>
              <a:buFont typeface="Calibri"/>
              <a:buAutoNum type="arabicPeriod"/>
            </a:pPr>
            <a:r>
              <a:rPr lang="en-US" sz="1200" b="1" dirty="0">
                <a:solidFill>
                  <a:srgbClr val="DE2E54"/>
                </a:solidFill>
                <a:ea typeface="Calibri"/>
                <a:cs typeface="Calibri"/>
                <a:sym typeface="Calibri"/>
              </a:rPr>
              <a:t>San Juan </a:t>
            </a:r>
            <a:r>
              <a:rPr lang="en-US" sz="1200" b="1" dirty="0" err="1">
                <a:solidFill>
                  <a:srgbClr val="DE2E54"/>
                </a:solidFill>
                <a:ea typeface="Calibri"/>
                <a:cs typeface="Calibri"/>
                <a:sym typeface="Calibri"/>
              </a:rPr>
              <a:t>Cotzal</a:t>
            </a:r>
            <a:endParaRPr lang="en-US" sz="1200" b="1" dirty="0">
              <a:solidFill>
                <a:srgbClr val="DE2E54"/>
              </a:solidFill>
              <a:ea typeface="Calibri"/>
              <a:cs typeface="Calibri"/>
              <a:sym typeface="Calibri"/>
            </a:endParaRPr>
          </a:p>
          <a:p>
            <a:pPr marL="342900" lvl="0" indent="-342900">
              <a:buClr>
                <a:srgbClr val="DE2E54"/>
              </a:buClr>
              <a:buSzPct val="100000"/>
              <a:buFont typeface="Calibri"/>
              <a:buAutoNum type="arabicPeriod"/>
            </a:pPr>
            <a:r>
              <a:rPr lang="en-US" sz="1200" b="1" dirty="0" err="1">
                <a:solidFill>
                  <a:srgbClr val="DE2E54"/>
                </a:solidFill>
                <a:ea typeface="Calibri"/>
                <a:cs typeface="Calibri"/>
                <a:sym typeface="Calibri"/>
              </a:rPr>
              <a:t>Chajul</a:t>
            </a:r>
            <a:endParaRPr lang="en-US" sz="1200" b="1" dirty="0">
              <a:solidFill>
                <a:srgbClr val="DE2E54"/>
              </a:solidFill>
              <a:ea typeface="Calibri"/>
              <a:cs typeface="Calibri"/>
              <a:sym typeface="Calibri"/>
            </a:endParaRPr>
          </a:p>
          <a:p>
            <a:pPr marL="342900" lvl="0" indent="-342900">
              <a:buClr>
                <a:srgbClr val="DE2E54"/>
              </a:buClr>
              <a:buSzPct val="100000"/>
              <a:buFont typeface="Calibri"/>
              <a:buAutoNum type="arabicPeriod"/>
            </a:pPr>
            <a:r>
              <a:rPr lang="en-US" sz="1200" b="1" dirty="0" err="1">
                <a:solidFill>
                  <a:srgbClr val="DE2E54"/>
                </a:solidFill>
                <a:ea typeface="Calibri"/>
                <a:cs typeface="Calibri"/>
                <a:sym typeface="Calibri"/>
              </a:rPr>
              <a:t>Zacualpa</a:t>
            </a:r>
            <a:endParaRPr lang="en-US" sz="1200" b="1" dirty="0">
              <a:solidFill>
                <a:srgbClr val="DE2E54"/>
              </a:solidFill>
              <a:ea typeface="Calibri"/>
              <a:cs typeface="Calibri"/>
              <a:sym typeface="Calibri"/>
            </a:endParaRPr>
          </a:p>
        </p:txBody>
      </p:sp>
      <p:sp>
        <p:nvSpPr>
          <p:cNvPr id="7" name="6 Rectángulo"/>
          <p:cNvSpPr/>
          <p:nvPr/>
        </p:nvSpPr>
        <p:spPr>
          <a:xfrm>
            <a:off x="214282" y="3571876"/>
            <a:ext cx="2643206" cy="1754326"/>
          </a:xfrm>
          <a:prstGeom prst="rect">
            <a:avLst/>
          </a:prstGeom>
        </p:spPr>
        <p:txBody>
          <a:bodyPr wrap="square">
            <a:spAutoFit/>
          </a:bodyPr>
          <a:lstStyle/>
          <a:p>
            <a:pPr marL="342900" lvl="0" indent="-342900">
              <a:buSzPct val="25000"/>
            </a:pPr>
            <a:r>
              <a:rPr lang="en-US" sz="1200" b="1" u="sng" dirty="0">
                <a:solidFill>
                  <a:srgbClr val="FFC000"/>
                </a:solidFill>
                <a:ea typeface="Calibri"/>
                <a:cs typeface="Calibri"/>
                <a:sym typeface="Calibri"/>
              </a:rPr>
              <a:t>SAN MARCOS</a:t>
            </a:r>
          </a:p>
          <a:p>
            <a:pPr marL="342900" lvl="0" indent="-342900">
              <a:buClr>
                <a:srgbClr val="D6A300"/>
              </a:buClr>
              <a:buSzPct val="100000"/>
              <a:buFont typeface="Calibri"/>
              <a:buAutoNum type="arabicPeriod"/>
            </a:pPr>
            <a:r>
              <a:rPr lang="en-US" sz="1200" b="1" dirty="0">
                <a:solidFill>
                  <a:srgbClr val="D6A300"/>
                </a:solidFill>
                <a:ea typeface="Calibri"/>
                <a:cs typeface="Calibri"/>
                <a:sym typeface="Calibri"/>
              </a:rPr>
              <a:t>San Miguel </a:t>
            </a:r>
            <a:r>
              <a:rPr lang="en-US" sz="1200" b="1" dirty="0" err="1">
                <a:solidFill>
                  <a:srgbClr val="D6A300"/>
                </a:solidFill>
                <a:ea typeface="Calibri"/>
                <a:cs typeface="Calibri"/>
                <a:sym typeface="Calibri"/>
              </a:rPr>
              <a:t>Ixtahuacan</a:t>
            </a:r>
            <a:endParaRPr lang="en-US" sz="1200" b="1" dirty="0">
              <a:solidFill>
                <a:srgbClr val="D6A300"/>
              </a:solidFill>
              <a:ea typeface="Calibri"/>
              <a:cs typeface="Calibri"/>
              <a:sym typeface="Calibri"/>
            </a:endParaRPr>
          </a:p>
          <a:p>
            <a:pPr marL="342900" lvl="0" indent="-342900">
              <a:buClr>
                <a:srgbClr val="D6A300"/>
              </a:buClr>
              <a:buSzPct val="100000"/>
              <a:buFont typeface="Calibri"/>
              <a:buAutoNum type="arabicPeriod"/>
            </a:pPr>
            <a:r>
              <a:rPr lang="en-US" sz="1200" b="1" dirty="0">
                <a:solidFill>
                  <a:srgbClr val="D6A300"/>
                </a:solidFill>
                <a:ea typeface="Calibri"/>
                <a:cs typeface="Calibri"/>
                <a:sym typeface="Calibri"/>
              </a:rPr>
              <a:t>San Rafael Pie de la </a:t>
            </a:r>
            <a:r>
              <a:rPr lang="en-US" sz="1200" b="1" dirty="0" err="1">
                <a:solidFill>
                  <a:srgbClr val="D6A300"/>
                </a:solidFill>
                <a:ea typeface="Calibri"/>
                <a:cs typeface="Calibri"/>
                <a:sym typeface="Calibri"/>
              </a:rPr>
              <a:t>Cuesta</a:t>
            </a:r>
            <a:endParaRPr lang="en-US" sz="1200" b="1" dirty="0">
              <a:solidFill>
                <a:srgbClr val="D6A300"/>
              </a:solidFill>
              <a:ea typeface="Calibri"/>
              <a:cs typeface="Calibri"/>
              <a:sym typeface="Calibri"/>
            </a:endParaRPr>
          </a:p>
          <a:p>
            <a:pPr marL="342900" lvl="0" indent="-342900">
              <a:buClr>
                <a:srgbClr val="D6A300"/>
              </a:buClr>
              <a:buSzPct val="100000"/>
              <a:buFont typeface="Calibri"/>
              <a:buAutoNum type="arabicPeriod"/>
            </a:pPr>
            <a:r>
              <a:rPr lang="en-US" sz="1200" b="1" dirty="0" err="1">
                <a:solidFill>
                  <a:srgbClr val="D6A300"/>
                </a:solidFill>
                <a:ea typeface="Calibri"/>
                <a:cs typeface="Calibri"/>
                <a:sym typeface="Calibri"/>
              </a:rPr>
              <a:t>Sibinal</a:t>
            </a:r>
            <a:endParaRPr lang="en-US" sz="1200" b="1" dirty="0">
              <a:solidFill>
                <a:srgbClr val="D6A300"/>
              </a:solidFill>
              <a:ea typeface="Calibri"/>
              <a:cs typeface="Calibri"/>
              <a:sym typeface="Calibri"/>
            </a:endParaRPr>
          </a:p>
          <a:p>
            <a:pPr marL="342900" lvl="0" indent="-342900">
              <a:buClr>
                <a:srgbClr val="D6A300"/>
              </a:buClr>
              <a:buSzPct val="100000"/>
              <a:buFont typeface="Calibri"/>
              <a:buAutoNum type="arabicPeriod"/>
            </a:pPr>
            <a:r>
              <a:rPr lang="en-US" sz="1200" b="1" dirty="0" err="1">
                <a:solidFill>
                  <a:srgbClr val="D6A300"/>
                </a:solidFill>
                <a:ea typeface="Calibri"/>
                <a:cs typeface="Calibri"/>
                <a:sym typeface="Calibri"/>
              </a:rPr>
              <a:t>Tajumulco</a:t>
            </a:r>
            <a:endParaRPr lang="en-US" sz="1200" b="1" dirty="0">
              <a:solidFill>
                <a:srgbClr val="D6A300"/>
              </a:solidFill>
              <a:ea typeface="Calibri"/>
              <a:cs typeface="Calibri"/>
              <a:sym typeface="Calibri"/>
            </a:endParaRPr>
          </a:p>
          <a:p>
            <a:pPr marL="342900" lvl="0" indent="-342900">
              <a:buClr>
                <a:srgbClr val="D6A300"/>
              </a:buClr>
              <a:buSzPct val="100000"/>
              <a:buFont typeface="Calibri"/>
              <a:buAutoNum type="arabicPeriod"/>
            </a:pPr>
            <a:r>
              <a:rPr lang="en-US" sz="1200" b="1" dirty="0">
                <a:solidFill>
                  <a:srgbClr val="D6A300"/>
                </a:solidFill>
                <a:ea typeface="Calibri"/>
                <a:cs typeface="Calibri"/>
                <a:sym typeface="Calibri"/>
              </a:rPr>
              <a:t>Nuevo </a:t>
            </a:r>
            <a:r>
              <a:rPr lang="en-US" sz="1200" b="1" dirty="0" err="1">
                <a:solidFill>
                  <a:srgbClr val="D6A300"/>
                </a:solidFill>
                <a:ea typeface="Calibri"/>
                <a:cs typeface="Calibri"/>
                <a:sym typeface="Calibri"/>
              </a:rPr>
              <a:t>Progreso</a:t>
            </a:r>
            <a:endParaRPr lang="en-US" sz="1200" b="1" dirty="0">
              <a:solidFill>
                <a:srgbClr val="D6A300"/>
              </a:solidFill>
              <a:ea typeface="Calibri"/>
              <a:cs typeface="Calibri"/>
              <a:sym typeface="Calibri"/>
            </a:endParaRPr>
          </a:p>
          <a:p>
            <a:pPr marL="342900" lvl="0" indent="-342900">
              <a:buClr>
                <a:srgbClr val="D6A300"/>
              </a:buClr>
              <a:buSzPct val="100000"/>
              <a:buFont typeface="Calibri"/>
              <a:buAutoNum type="arabicPeriod"/>
            </a:pPr>
            <a:r>
              <a:rPr lang="en-US" sz="1200" b="1" dirty="0">
                <a:solidFill>
                  <a:srgbClr val="D6A300"/>
                </a:solidFill>
                <a:ea typeface="Calibri"/>
                <a:cs typeface="Calibri"/>
                <a:sym typeface="Calibri"/>
              </a:rPr>
              <a:t>San Jose el Rodeo</a:t>
            </a:r>
          </a:p>
          <a:p>
            <a:pPr marL="342900" lvl="0" indent="-342900">
              <a:buClr>
                <a:srgbClr val="D6A300"/>
              </a:buClr>
              <a:buSzPct val="100000"/>
              <a:buFont typeface="Calibri"/>
              <a:buAutoNum type="arabicPeriod"/>
            </a:pPr>
            <a:r>
              <a:rPr lang="en-US" sz="1200" b="1" dirty="0">
                <a:solidFill>
                  <a:srgbClr val="D6A300"/>
                </a:solidFill>
                <a:ea typeface="Calibri"/>
                <a:cs typeface="Calibri"/>
                <a:sym typeface="Calibri"/>
              </a:rPr>
              <a:t>San Pablo</a:t>
            </a:r>
          </a:p>
          <a:p>
            <a:pPr marL="342900" lvl="0" indent="-342900">
              <a:buClr>
                <a:srgbClr val="D6A300"/>
              </a:buClr>
              <a:buSzPct val="100000"/>
              <a:buFont typeface="Calibri"/>
              <a:buAutoNum type="arabicPeriod"/>
            </a:pPr>
            <a:r>
              <a:rPr lang="en-US" sz="1200" b="1" dirty="0">
                <a:solidFill>
                  <a:srgbClr val="D6A300"/>
                </a:solidFill>
                <a:ea typeface="Calibri"/>
                <a:cs typeface="Calibri"/>
                <a:sym typeface="Calibri"/>
              </a:rPr>
              <a:t>San Lorenzo</a:t>
            </a:r>
          </a:p>
        </p:txBody>
      </p:sp>
      <p:sp>
        <p:nvSpPr>
          <p:cNvPr id="8" name="7 Rectángulo"/>
          <p:cNvSpPr/>
          <p:nvPr/>
        </p:nvSpPr>
        <p:spPr>
          <a:xfrm>
            <a:off x="2571736" y="4429132"/>
            <a:ext cx="3214710" cy="954107"/>
          </a:xfrm>
          <a:prstGeom prst="rect">
            <a:avLst/>
          </a:prstGeom>
        </p:spPr>
        <p:txBody>
          <a:bodyPr wrap="square">
            <a:spAutoFit/>
          </a:bodyPr>
          <a:lstStyle/>
          <a:p>
            <a:pPr marL="342900" lvl="0" indent="-342900">
              <a:buSzPct val="25000"/>
            </a:pPr>
            <a:r>
              <a:rPr lang="en-US" sz="2000" b="1" u="sng" dirty="0">
                <a:solidFill>
                  <a:srgbClr val="5F497A"/>
                </a:solidFill>
                <a:ea typeface="Calibri"/>
                <a:cs typeface="Calibri"/>
                <a:sym typeface="Calibri"/>
              </a:rPr>
              <a:t>Quetzaltenango</a:t>
            </a:r>
          </a:p>
          <a:p>
            <a:pPr marL="342900" lvl="0" indent="-342900">
              <a:buClr>
                <a:srgbClr val="5F497A"/>
              </a:buClr>
              <a:buSzPct val="100000"/>
              <a:buFont typeface="Calibri"/>
              <a:buAutoNum type="arabicPeriod"/>
            </a:pPr>
            <a:r>
              <a:rPr lang="en-US" b="1" dirty="0">
                <a:solidFill>
                  <a:srgbClr val="5F497A"/>
                </a:solidFill>
                <a:ea typeface="Calibri"/>
                <a:cs typeface="Calibri"/>
                <a:sym typeface="Calibri"/>
              </a:rPr>
              <a:t>San Juan </a:t>
            </a:r>
            <a:r>
              <a:rPr lang="en-US" b="1" dirty="0" err="1">
                <a:solidFill>
                  <a:srgbClr val="5F497A"/>
                </a:solidFill>
                <a:ea typeface="Calibri"/>
                <a:cs typeface="Calibri"/>
                <a:sym typeface="Calibri"/>
              </a:rPr>
              <a:t>Ostuncalco</a:t>
            </a:r>
            <a:endParaRPr lang="en-US" b="1" dirty="0">
              <a:solidFill>
                <a:srgbClr val="5F497A"/>
              </a:solidFill>
              <a:ea typeface="Calibri"/>
              <a:cs typeface="Calibri"/>
              <a:sym typeface="Calibri"/>
            </a:endParaRPr>
          </a:p>
          <a:p>
            <a:pPr marL="342900" lvl="0" indent="-342900">
              <a:buClr>
                <a:srgbClr val="5F497A"/>
              </a:buClr>
              <a:buSzPct val="100000"/>
              <a:buFont typeface="Calibri"/>
              <a:buAutoNum type="arabicPeriod"/>
            </a:pPr>
            <a:r>
              <a:rPr lang="en-US" b="1" dirty="0">
                <a:solidFill>
                  <a:srgbClr val="5F497A"/>
                </a:solidFill>
                <a:ea typeface="Calibri"/>
                <a:cs typeface="Calibri"/>
                <a:sym typeface="Calibri"/>
              </a:rPr>
              <a:t>Concepcion </a:t>
            </a:r>
            <a:r>
              <a:rPr lang="en-US" b="1" dirty="0" err="1">
                <a:solidFill>
                  <a:srgbClr val="5F497A"/>
                </a:solidFill>
                <a:ea typeface="Calibri"/>
                <a:cs typeface="Calibri"/>
                <a:sym typeface="Calibri"/>
              </a:rPr>
              <a:t>Chiquirichapa</a:t>
            </a:r>
            <a:endParaRPr lang="en-US" b="1" dirty="0">
              <a:solidFill>
                <a:srgbClr val="5F497A"/>
              </a:solidFill>
              <a:ea typeface="Calibri"/>
              <a:cs typeface="Calibri"/>
              <a:sym typeface="Calibri"/>
            </a:endParaRPr>
          </a:p>
        </p:txBody>
      </p:sp>
      <p:sp>
        <p:nvSpPr>
          <p:cNvPr id="9" name="8 Rectángulo"/>
          <p:cNvSpPr/>
          <p:nvPr/>
        </p:nvSpPr>
        <p:spPr>
          <a:xfrm>
            <a:off x="5429256" y="3714752"/>
            <a:ext cx="2857520" cy="954107"/>
          </a:xfrm>
          <a:prstGeom prst="rect">
            <a:avLst/>
          </a:prstGeom>
        </p:spPr>
        <p:txBody>
          <a:bodyPr wrap="square">
            <a:spAutoFit/>
          </a:bodyPr>
          <a:lstStyle/>
          <a:p>
            <a:pPr marL="342900" lvl="0" indent="-342900">
              <a:buSzPct val="25000"/>
            </a:pPr>
            <a:r>
              <a:rPr lang="en-US" sz="2000" b="1" u="sng" dirty="0" err="1">
                <a:solidFill>
                  <a:srgbClr val="0070C0"/>
                </a:solidFill>
                <a:ea typeface="Calibri"/>
                <a:cs typeface="Calibri"/>
                <a:sym typeface="Calibri"/>
              </a:rPr>
              <a:t>Totonicapan</a:t>
            </a:r>
            <a:endParaRPr lang="en-US" sz="2000" b="1" u="sng" dirty="0">
              <a:solidFill>
                <a:srgbClr val="0070C0"/>
              </a:solidFill>
              <a:ea typeface="Calibri"/>
              <a:cs typeface="Calibri"/>
              <a:sym typeface="Calibri"/>
            </a:endParaRPr>
          </a:p>
          <a:p>
            <a:pPr marL="342900" lvl="0" indent="-342900">
              <a:buClr>
                <a:srgbClr val="0070C0"/>
              </a:buClr>
              <a:buSzPct val="100000"/>
              <a:buFont typeface="Calibri"/>
              <a:buAutoNum type="arabicPeriod"/>
            </a:pPr>
            <a:r>
              <a:rPr lang="en-US" b="1" dirty="0" err="1">
                <a:solidFill>
                  <a:srgbClr val="0070C0"/>
                </a:solidFill>
                <a:ea typeface="Calibri"/>
                <a:cs typeface="Calibri"/>
                <a:sym typeface="Calibri"/>
              </a:rPr>
              <a:t>Momostenango</a:t>
            </a:r>
            <a:endParaRPr lang="en-US" b="1" dirty="0">
              <a:solidFill>
                <a:srgbClr val="0070C0"/>
              </a:solidFill>
              <a:ea typeface="Calibri"/>
              <a:cs typeface="Calibri"/>
              <a:sym typeface="Calibri"/>
            </a:endParaRPr>
          </a:p>
          <a:p>
            <a:pPr marL="342900" lvl="0" indent="-342900">
              <a:buClr>
                <a:srgbClr val="0070C0"/>
              </a:buClr>
              <a:buSzPct val="100000"/>
              <a:buFont typeface="Calibri"/>
              <a:buAutoNum type="arabicPeriod"/>
            </a:pPr>
            <a:r>
              <a:rPr lang="en-US" b="1" dirty="0">
                <a:solidFill>
                  <a:srgbClr val="0070C0"/>
                </a:solidFill>
                <a:ea typeface="Calibri"/>
                <a:cs typeface="Calibri"/>
                <a:sym typeface="Calibri"/>
              </a:rPr>
              <a:t>Santa Lucia la </a:t>
            </a:r>
            <a:r>
              <a:rPr lang="en-US" b="1" dirty="0" err="1">
                <a:solidFill>
                  <a:srgbClr val="0070C0"/>
                </a:solidFill>
                <a:ea typeface="Calibri"/>
                <a:cs typeface="Calibri"/>
                <a:sym typeface="Calibri"/>
              </a:rPr>
              <a:t>Reforma</a:t>
            </a:r>
            <a:endParaRPr lang="en-US" b="1" dirty="0">
              <a:solidFill>
                <a:srgbClr val="0070C0"/>
              </a:solidFill>
              <a:ea typeface="Calibri"/>
              <a:cs typeface="Calibri"/>
              <a:sym typeface="Calibri"/>
            </a:endParaRPr>
          </a:p>
        </p:txBody>
      </p:sp>
      <p:sp>
        <p:nvSpPr>
          <p:cNvPr id="10" name="9 Flecha derecha"/>
          <p:cNvSpPr/>
          <p:nvPr/>
        </p:nvSpPr>
        <p:spPr>
          <a:xfrm>
            <a:off x="2000232" y="1357298"/>
            <a:ext cx="92869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11" name="10 Flecha derecha"/>
          <p:cNvSpPr/>
          <p:nvPr/>
        </p:nvSpPr>
        <p:spPr>
          <a:xfrm>
            <a:off x="1428728" y="3286124"/>
            <a:ext cx="100013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13" name="12 Flecha derecha"/>
          <p:cNvSpPr/>
          <p:nvPr/>
        </p:nvSpPr>
        <p:spPr>
          <a:xfrm>
            <a:off x="5286380" y="1928802"/>
            <a:ext cx="114300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14" name="13 Flecha abajo"/>
          <p:cNvSpPr/>
          <p:nvPr/>
        </p:nvSpPr>
        <p:spPr>
          <a:xfrm>
            <a:off x="3786182" y="3429000"/>
            <a:ext cx="21431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15" name="14 Flecha abajo"/>
          <p:cNvSpPr/>
          <p:nvPr/>
        </p:nvSpPr>
        <p:spPr>
          <a:xfrm>
            <a:off x="5214942" y="3000372"/>
            <a:ext cx="21431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263</Words>
  <Application>Microsoft Office PowerPoint</Application>
  <PresentationFormat>On-screen Show (4:3)</PresentationFormat>
  <Paragraphs>65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Tema de Office</vt:lpstr>
      <vt:lpstr>META:</vt:lpstr>
      <vt:lpstr>Objetivos específicos: </vt:lpstr>
      <vt:lpstr>La iniciativa de colaboración:</vt:lpstr>
      <vt:lpstr>Porque Coordinar operativamente?</vt:lpstr>
      <vt:lpstr>PowerPoint Presentation</vt:lpstr>
    </vt:vector>
  </TitlesOfParts>
  <Company>inab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dc:title>
  <dc:creator>PCI</dc:creator>
  <cp:lastModifiedBy>Michelle Shapiro</cp:lastModifiedBy>
  <cp:revision>8</cp:revision>
  <dcterms:created xsi:type="dcterms:W3CDTF">2015-05-07T03:50:24Z</dcterms:created>
  <dcterms:modified xsi:type="dcterms:W3CDTF">2015-05-08T13:55:20Z</dcterms:modified>
</cp:coreProperties>
</file>