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93455" r:id="rId4"/>
  </p:sldMasterIdLst>
  <p:notesMasterIdLst>
    <p:notesMasterId r:id="rId21"/>
  </p:notesMasterIdLst>
  <p:sldIdLst>
    <p:sldId id="256" r:id="rId5"/>
    <p:sldId id="275" r:id="rId6"/>
    <p:sldId id="276" r:id="rId7"/>
    <p:sldId id="280" r:id="rId8"/>
    <p:sldId id="304" r:id="rId9"/>
    <p:sldId id="306" r:id="rId10"/>
    <p:sldId id="289" r:id="rId11"/>
    <p:sldId id="294" r:id="rId12"/>
    <p:sldId id="295" r:id="rId13"/>
    <p:sldId id="307" r:id="rId14"/>
    <p:sldId id="308" r:id="rId15"/>
    <p:sldId id="301" r:id="rId16"/>
    <p:sldId id="299" r:id="rId17"/>
    <p:sldId id="286" r:id="rId18"/>
    <p:sldId id="288" r:id="rId19"/>
    <p:sldId id="274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Lato Semibold" panose="020F0502020204030203" pitchFamily="34" charset="0"/>
      <p:bold r:id="rId30"/>
    </p:embeddedFont>
    <p:embeddedFont>
      <p:font typeface="Trebuchet MS" panose="020B0603020202020204" pitchFamily="34" charset="0"/>
      <p:regular r:id="rId31"/>
      <p:bold r:id="rId32"/>
      <p:italic r:id="rId33"/>
      <p:boldItalic r:id="rId34"/>
    </p:embeddedFont>
    <p:embeddedFont>
      <p:font typeface="Ubuntu" panose="020B0504030602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ACB8"/>
    <a:srgbClr val="A7CFD6"/>
    <a:srgbClr val="63B6C1"/>
    <a:srgbClr val="028896"/>
    <a:srgbClr val="74C2CC"/>
    <a:srgbClr val="59B2BA"/>
    <a:srgbClr val="049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7B7F4F-0EAC-78F0-7FE4-49FAB935B98C}" v="25" dt="2024-04-03T11:02:03.758"/>
    <p1510:client id="{DA43F857-95A1-47D3-A4F5-2F967F8B3988}" v="404" dt="2024-04-03T00:01:45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705"/>
  </p:normalViewPr>
  <p:slideViewPr>
    <p:cSldViewPr snapToGrid="0" snapToObjects="1">
      <p:cViewPr varScale="1">
        <p:scale>
          <a:sx n="88" d="100"/>
          <a:sy n="88" d="100"/>
        </p:scale>
        <p:origin x="644" y="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D17B7F4F-0EAC-78F0-7FE4-49FAB935B98C}"/>
    <pc:docChg chg="modSld">
      <pc:chgData name="" userId="" providerId="" clId="Web-{D17B7F4F-0EAC-78F0-7FE4-49FAB935B98C}" dt="2024-04-03T11:01:40.460" v="17" actId="20577"/>
      <pc:docMkLst>
        <pc:docMk/>
      </pc:docMkLst>
      <pc:sldChg chg="modSp">
        <pc:chgData name="" userId="" providerId="" clId="Web-{D17B7F4F-0EAC-78F0-7FE4-49FAB935B98C}" dt="2024-04-03T11:01:40.460" v="17" actId="20577"/>
        <pc:sldMkLst>
          <pc:docMk/>
          <pc:sldMk cId="3444713601" sldId="307"/>
        </pc:sldMkLst>
        <pc:spChg chg="mod">
          <ac:chgData name="" userId="" providerId="" clId="Web-{D17B7F4F-0EAC-78F0-7FE4-49FAB935B98C}" dt="2024-04-03T11:01:38.944" v="1" actId="20577"/>
          <ac:spMkLst>
            <pc:docMk/>
            <pc:sldMk cId="3444713601" sldId="307"/>
            <ac:spMk id="3" creationId="{A79B966A-366A-03B8-790F-B5618AEFAB35}"/>
          </ac:spMkLst>
        </pc:spChg>
        <pc:spChg chg="mod">
          <ac:chgData name="" userId="" providerId="" clId="Web-{D17B7F4F-0EAC-78F0-7FE4-49FAB935B98C}" dt="2024-04-03T11:01:38.944" v="3" actId="20577"/>
          <ac:spMkLst>
            <pc:docMk/>
            <pc:sldMk cId="3444713601" sldId="307"/>
            <ac:spMk id="6" creationId="{0C3A369F-6D27-62EA-ABAF-9D4C914108B3}"/>
          </ac:spMkLst>
        </pc:spChg>
        <pc:spChg chg="mod">
          <ac:chgData name="" userId="" providerId="" clId="Web-{D17B7F4F-0EAC-78F0-7FE4-49FAB935B98C}" dt="2024-04-03T11:01:38.960" v="5" actId="20577"/>
          <ac:spMkLst>
            <pc:docMk/>
            <pc:sldMk cId="3444713601" sldId="307"/>
            <ac:spMk id="7" creationId="{226B1891-F08C-1071-1830-123245AD4B97}"/>
          </ac:spMkLst>
        </pc:spChg>
        <pc:spChg chg="mod">
          <ac:chgData name="" userId="" providerId="" clId="Web-{D17B7F4F-0EAC-78F0-7FE4-49FAB935B98C}" dt="2024-04-03T11:01:39.897" v="7" actId="20577"/>
          <ac:spMkLst>
            <pc:docMk/>
            <pc:sldMk cId="3444713601" sldId="307"/>
            <ac:spMk id="8" creationId="{470ABE90-1B43-CD6A-5ACB-EF8749CE6ACE}"/>
          </ac:spMkLst>
        </pc:spChg>
        <pc:spChg chg="mod">
          <ac:chgData name="" userId="" providerId="" clId="Web-{D17B7F4F-0EAC-78F0-7FE4-49FAB935B98C}" dt="2024-04-03T11:01:39.913" v="9" actId="20577"/>
          <ac:spMkLst>
            <pc:docMk/>
            <pc:sldMk cId="3444713601" sldId="307"/>
            <ac:spMk id="9" creationId="{05CFEFAC-80F5-1642-87F3-5A545A394964}"/>
          </ac:spMkLst>
        </pc:spChg>
        <pc:spChg chg="mod">
          <ac:chgData name="" userId="" providerId="" clId="Web-{D17B7F4F-0EAC-78F0-7FE4-49FAB935B98C}" dt="2024-04-03T11:01:39.913" v="11" actId="20577"/>
          <ac:spMkLst>
            <pc:docMk/>
            <pc:sldMk cId="3444713601" sldId="307"/>
            <ac:spMk id="10" creationId="{625D7BD0-90D0-816A-5222-5AFBB27683D2}"/>
          </ac:spMkLst>
        </pc:spChg>
        <pc:spChg chg="mod">
          <ac:chgData name="" userId="" providerId="" clId="Web-{D17B7F4F-0EAC-78F0-7FE4-49FAB935B98C}" dt="2024-04-03T11:01:39.991" v="13" actId="20577"/>
          <ac:spMkLst>
            <pc:docMk/>
            <pc:sldMk cId="3444713601" sldId="307"/>
            <ac:spMk id="12" creationId="{302DE725-BAEF-9CDA-11F0-9D67F1117E2C}"/>
          </ac:spMkLst>
        </pc:spChg>
        <pc:spChg chg="mod">
          <ac:chgData name="" userId="" providerId="" clId="Web-{D17B7F4F-0EAC-78F0-7FE4-49FAB935B98C}" dt="2024-04-03T11:01:40.007" v="15" actId="20577"/>
          <ac:spMkLst>
            <pc:docMk/>
            <pc:sldMk cId="3444713601" sldId="307"/>
            <ac:spMk id="13" creationId="{1DC04637-EB3A-A0C3-DC56-B7D109BF0430}"/>
          </ac:spMkLst>
        </pc:spChg>
        <pc:spChg chg="mod">
          <ac:chgData name="" userId="" providerId="" clId="Web-{D17B7F4F-0EAC-78F0-7FE4-49FAB935B98C}" dt="2024-04-03T11:01:40.460" v="17" actId="20577"/>
          <ac:spMkLst>
            <pc:docMk/>
            <pc:sldMk cId="3444713601" sldId="307"/>
            <ac:spMk id="14" creationId="{5CC94B9F-3D31-349B-AA9E-FC28977B7099}"/>
          </ac:spMkLst>
        </pc:spChg>
      </pc:sldChg>
    </pc:docChg>
  </pc:docChgLst>
  <pc:docChgLst>
    <pc:chgData name="Guest User" userId="S::urn:spo:anon#0311c7af86f54cbd7ec57215dceb4634111e28f551b2ebaba0d9350128d62cd5::" providerId="AD" clId="Web-{D17B7F4F-0EAC-78F0-7FE4-49FAB935B98C}"/>
    <pc:docChg chg="modSld">
      <pc:chgData name="Guest User" userId="S::urn:spo:anon#0311c7af86f54cbd7ec57215dceb4634111e28f551b2ebaba0d9350128d62cd5::" providerId="AD" clId="Web-{D17B7F4F-0EAC-78F0-7FE4-49FAB935B98C}" dt="2024-04-03T11:02:03.758" v="6" actId="20577"/>
      <pc:docMkLst>
        <pc:docMk/>
      </pc:docMkLst>
      <pc:sldChg chg="modSp">
        <pc:chgData name="Guest User" userId="S::urn:spo:anon#0311c7af86f54cbd7ec57215dceb4634111e28f551b2ebaba0d9350128d62cd5::" providerId="AD" clId="Web-{D17B7F4F-0EAC-78F0-7FE4-49FAB935B98C}" dt="2024-04-03T11:01:41.616" v="4" actId="20577"/>
        <pc:sldMkLst>
          <pc:docMk/>
          <pc:sldMk cId="3444713601" sldId="307"/>
        </pc:sldMkLst>
        <pc:spChg chg="mod">
          <ac:chgData name="Guest User" userId="S::urn:spo:anon#0311c7af86f54cbd7ec57215dceb4634111e28f551b2ebaba0d9350128d62cd5::" providerId="AD" clId="Web-{D17B7F4F-0EAC-78F0-7FE4-49FAB935B98C}" dt="2024-04-03T11:01:41.585" v="1" actId="20577"/>
          <ac:spMkLst>
            <pc:docMk/>
            <pc:sldMk cId="3444713601" sldId="307"/>
            <ac:spMk id="15" creationId="{7F3172FA-E711-62FA-B468-D6123592B03C}"/>
          </ac:spMkLst>
        </pc:spChg>
        <pc:spChg chg="mod">
          <ac:chgData name="Guest User" userId="S::urn:spo:anon#0311c7af86f54cbd7ec57215dceb4634111e28f551b2ebaba0d9350128d62cd5::" providerId="AD" clId="Web-{D17B7F4F-0EAC-78F0-7FE4-49FAB935B98C}" dt="2024-04-03T11:01:41.601" v="3" actId="20577"/>
          <ac:spMkLst>
            <pc:docMk/>
            <pc:sldMk cId="3444713601" sldId="307"/>
            <ac:spMk id="16" creationId="{A2829721-48DD-14D9-9A21-A4CA12916389}"/>
          </ac:spMkLst>
        </pc:spChg>
        <pc:spChg chg="mod">
          <ac:chgData name="Guest User" userId="S::urn:spo:anon#0311c7af86f54cbd7ec57215dceb4634111e28f551b2ebaba0d9350128d62cd5::" providerId="AD" clId="Web-{D17B7F4F-0EAC-78F0-7FE4-49FAB935B98C}" dt="2024-04-03T11:01:41.616" v="4" actId="20577"/>
          <ac:spMkLst>
            <pc:docMk/>
            <pc:sldMk cId="3444713601" sldId="307"/>
            <ac:spMk id="23" creationId="{347507D6-4E77-809A-1035-D0460B1D77CD}"/>
          </ac:spMkLst>
        </pc:spChg>
      </pc:sldChg>
      <pc:sldChg chg="modSp">
        <pc:chgData name="Guest User" userId="S::urn:spo:anon#0311c7af86f54cbd7ec57215dceb4634111e28f551b2ebaba0d9350128d62cd5::" providerId="AD" clId="Web-{D17B7F4F-0EAC-78F0-7FE4-49FAB935B98C}" dt="2024-04-03T11:02:03.758" v="6" actId="20577"/>
        <pc:sldMkLst>
          <pc:docMk/>
          <pc:sldMk cId="3475143755" sldId="308"/>
        </pc:sldMkLst>
        <pc:spChg chg="mod">
          <ac:chgData name="Guest User" userId="S::urn:spo:anon#0311c7af86f54cbd7ec57215dceb4634111e28f551b2ebaba0d9350128d62cd5::" providerId="AD" clId="Web-{D17B7F4F-0EAC-78F0-7FE4-49FAB935B98C}" dt="2024-04-03T11:02:03.758" v="6" actId="20577"/>
          <ac:spMkLst>
            <pc:docMk/>
            <pc:sldMk cId="3475143755" sldId="308"/>
            <ac:spMk id="6" creationId="{088C2E0D-5072-D129-E1BD-BFC5AD3C3B05}"/>
          </ac:spMkLst>
        </pc:spChg>
      </pc:sldChg>
    </pc:docChg>
  </pc:docChgLst>
  <pc:docChgLst>
    <pc:chgData name="Girthofer, Isabella" userId="c808a042-9a17-4990-bd49-766d08283509" providerId="ADAL" clId="{DA43F857-95A1-47D3-A4F5-2F967F8B3988}"/>
    <pc:docChg chg="undo custSel addSld delSld modSld sldOrd">
      <pc:chgData name="Girthofer, Isabella" userId="c808a042-9a17-4990-bd49-766d08283509" providerId="ADAL" clId="{DA43F857-95A1-47D3-A4F5-2F967F8B3988}" dt="2024-04-03T21:07:35.260" v="4541" actId="27107"/>
      <pc:docMkLst>
        <pc:docMk/>
      </pc:docMkLst>
      <pc:sldChg chg="modSp mod">
        <pc:chgData name="Girthofer, Isabella" userId="c808a042-9a17-4990-bd49-766d08283509" providerId="ADAL" clId="{DA43F857-95A1-47D3-A4F5-2F967F8B3988}" dt="2024-04-03T21:07:35.260" v="4541" actId="27107"/>
        <pc:sldMkLst>
          <pc:docMk/>
          <pc:sldMk cId="1145427359" sldId="256"/>
        </pc:sldMkLst>
        <pc:spChg chg="mod">
          <ac:chgData name="Girthofer, Isabella" userId="c808a042-9a17-4990-bd49-766d08283509" providerId="ADAL" clId="{DA43F857-95A1-47D3-A4F5-2F967F8B3988}" dt="2024-03-13T13:52:41.006" v="217" actId="27636"/>
          <ac:spMkLst>
            <pc:docMk/>
            <pc:sldMk cId="1145427359" sldId="256"/>
            <ac:spMk id="2" creationId="{8F3EE408-75A9-7D49-A031-FC414557AF43}"/>
          </ac:spMkLst>
        </pc:spChg>
        <pc:spChg chg="mod">
          <ac:chgData name="Girthofer, Isabella" userId="c808a042-9a17-4990-bd49-766d08283509" providerId="ADAL" clId="{DA43F857-95A1-47D3-A4F5-2F967F8B3988}" dt="2024-04-03T21:07:35.260" v="4541" actId="27107"/>
          <ac:spMkLst>
            <pc:docMk/>
            <pc:sldMk cId="1145427359" sldId="256"/>
            <ac:spMk id="3" creationId="{EBF5BFA4-1A6C-FF48-8033-4C2D7CEF4E66}"/>
          </ac:spMkLst>
        </pc:spChg>
      </pc:sldChg>
      <pc:sldChg chg="modSp add del mod">
        <pc:chgData name="Girthofer, Isabella" userId="c808a042-9a17-4990-bd49-766d08283509" providerId="ADAL" clId="{DA43F857-95A1-47D3-A4F5-2F967F8B3988}" dt="2024-04-02T23:57:22.659" v="3838" actId="47"/>
        <pc:sldMkLst>
          <pc:docMk/>
          <pc:sldMk cId="0" sldId="257"/>
        </pc:sldMkLst>
        <pc:spChg chg="mod">
          <ac:chgData name="Girthofer, Isabella" userId="c808a042-9a17-4990-bd49-766d08283509" providerId="ADAL" clId="{DA43F857-95A1-47D3-A4F5-2F967F8B3988}" dt="2024-03-28T11:17:16.506" v="240" actId="113"/>
          <ac:spMkLst>
            <pc:docMk/>
            <pc:sldMk cId="0" sldId="257"/>
            <ac:spMk id="7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17:34.081" v="243" actId="207"/>
          <ac:spMkLst>
            <pc:docMk/>
            <pc:sldMk cId="0" sldId="257"/>
            <ac:spMk id="8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19:13.310" v="275" actId="207"/>
          <ac:spMkLst>
            <pc:docMk/>
            <pc:sldMk cId="0" sldId="257"/>
            <ac:spMk id="9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19:25.273" v="280" actId="14100"/>
          <ac:spMkLst>
            <pc:docMk/>
            <pc:sldMk cId="0" sldId="257"/>
            <ac:spMk id="10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18:58.660" v="270" actId="207"/>
          <ac:spMkLst>
            <pc:docMk/>
            <pc:sldMk cId="0" sldId="257"/>
            <ac:spMk id="11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19:03.193" v="271" actId="207"/>
          <ac:spMkLst>
            <pc:docMk/>
            <pc:sldMk cId="0" sldId="257"/>
            <ac:spMk id="12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17:56.556" v="248" actId="1076"/>
          <ac:spMkLst>
            <pc:docMk/>
            <pc:sldMk cId="0" sldId="257"/>
            <ac:spMk id="13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18:04.152" v="251" actId="113"/>
          <ac:spMkLst>
            <pc:docMk/>
            <pc:sldMk cId="0" sldId="257"/>
            <ac:spMk id="14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18:21.544" v="259" actId="20577"/>
          <ac:spMkLst>
            <pc:docMk/>
            <pc:sldMk cId="0" sldId="257"/>
            <ac:spMk id="15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18:31.985" v="262" actId="113"/>
          <ac:spMkLst>
            <pc:docMk/>
            <pc:sldMk cId="0" sldId="257"/>
            <ac:spMk id="16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18:12.855" v="254" actId="113"/>
          <ac:spMkLst>
            <pc:docMk/>
            <pc:sldMk cId="0" sldId="257"/>
            <ac:spMk id="17" creationId="{00000000-0000-0000-0000-000000000000}"/>
          </ac:spMkLst>
        </pc:spChg>
      </pc:sldChg>
      <pc:sldChg chg="del">
        <pc:chgData name="Girthofer, Isabella" userId="c808a042-9a17-4990-bd49-766d08283509" providerId="ADAL" clId="{DA43F857-95A1-47D3-A4F5-2F967F8B3988}" dt="2024-03-29T16:10:05.168" v="2730" actId="47"/>
        <pc:sldMkLst>
          <pc:docMk/>
          <pc:sldMk cId="2457295388" sldId="258"/>
        </pc:sldMkLst>
      </pc:sldChg>
      <pc:sldChg chg="modSp add del mod setBg">
        <pc:chgData name="Girthofer, Isabella" userId="c808a042-9a17-4990-bd49-766d08283509" providerId="ADAL" clId="{DA43F857-95A1-47D3-A4F5-2F967F8B3988}" dt="2024-04-02T23:53:18.544" v="3712" actId="47"/>
        <pc:sldMkLst>
          <pc:docMk/>
          <pc:sldMk cId="0" sldId="259"/>
        </pc:sldMkLst>
        <pc:spChg chg="mod">
          <ac:chgData name="Girthofer, Isabella" userId="c808a042-9a17-4990-bd49-766d08283509" providerId="ADAL" clId="{DA43F857-95A1-47D3-A4F5-2F967F8B3988}" dt="2024-03-28T11:22:15.758" v="324" actId="20577"/>
          <ac:spMkLst>
            <pc:docMk/>
            <pc:sldMk cId="0" sldId="259"/>
            <ac:spMk id="4" creationId="{00000000-0000-0000-0000-000000000000}"/>
          </ac:spMkLst>
        </pc:spChg>
      </pc:sldChg>
      <pc:sldChg chg="del">
        <pc:chgData name="Girthofer, Isabella" userId="c808a042-9a17-4990-bd49-766d08283509" providerId="ADAL" clId="{DA43F857-95A1-47D3-A4F5-2F967F8B3988}" dt="2024-03-29T16:10:05.168" v="2730" actId="47"/>
        <pc:sldMkLst>
          <pc:docMk/>
          <pc:sldMk cId="3112768919" sldId="260"/>
        </pc:sldMkLst>
      </pc:sldChg>
      <pc:sldChg chg="del">
        <pc:chgData name="Girthofer, Isabella" userId="c808a042-9a17-4990-bd49-766d08283509" providerId="ADAL" clId="{DA43F857-95A1-47D3-A4F5-2F967F8B3988}" dt="2024-03-29T16:10:05.168" v="2730" actId="47"/>
        <pc:sldMkLst>
          <pc:docMk/>
          <pc:sldMk cId="2858659904" sldId="262"/>
        </pc:sldMkLst>
      </pc:sldChg>
      <pc:sldChg chg="del">
        <pc:chgData name="Girthofer, Isabella" userId="c808a042-9a17-4990-bd49-766d08283509" providerId="ADAL" clId="{DA43F857-95A1-47D3-A4F5-2F967F8B3988}" dt="2024-03-29T16:10:05.168" v="2730" actId="47"/>
        <pc:sldMkLst>
          <pc:docMk/>
          <pc:sldMk cId="757520662" sldId="263"/>
        </pc:sldMkLst>
      </pc:sldChg>
      <pc:sldChg chg="del">
        <pc:chgData name="Girthofer, Isabella" userId="c808a042-9a17-4990-bd49-766d08283509" providerId="ADAL" clId="{DA43F857-95A1-47D3-A4F5-2F967F8B3988}" dt="2024-03-29T16:10:05.168" v="2730" actId="47"/>
        <pc:sldMkLst>
          <pc:docMk/>
          <pc:sldMk cId="1020263099" sldId="264"/>
        </pc:sldMkLst>
      </pc:sldChg>
      <pc:sldChg chg="del">
        <pc:chgData name="Girthofer, Isabella" userId="c808a042-9a17-4990-bd49-766d08283509" providerId="ADAL" clId="{DA43F857-95A1-47D3-A4F5-2F967F8B3988}" dt="2024-03-29T16:10:05.168" v="2730" actId="47"/>
        <pc:sldMkLst>
          <pc:docMk/>
          <pc:sldMk cId="2789772004" sldId="265"/>
        </pc:sldMkLst>
      </pc:sldChg>
      <pc:sldChg chg="del">
        <pc:chgData name="Girthofer, Isabella" userId="c808a042-9a17-4990-bd49-766d08283509" providerId="ADAL" clId="{DA43F857-95A1-47D3-A4F5-2F967F8B3988}" dt="2024-03-29T16:10:05.168" v="2730" actId="47"/>
        <pc:sldMkLst>
          <pc:docMk/>
          <pc:sldMk cId="599197158" sldId="266"/>
        </pc:sldMkLst>
      </pc:sldChg>
      <pc:sldChg chg="del">
        <pc:chgData name="Girthofer, Isabella" userId="c808a042-9a17-4990-bd49-766d08283509" providerId="ADAL" clId="{DA43F857-95A1-47D3-A4F5-2F967F8B3988}" dt="2024-03-29T16:10:05.168" v="2730" actId="47"/>
        <pc:sldMkLst>
          <pc:docMk/>
          <pc:sldMk cId="4210076259" sldId="267"/>
        </pc:sldMkLst>
      </pc:sldChg>
      <pc:sldChg chg="del">
        <pc:chgData name="Girthofer, Isabella" userId="c808a042-9a17-4990-bd49-766d08283509" providerId="ADAL" clId="{DA43F857-95A1-47D3-A4F5-2F967F8B3988}" dt="2024-03-29T16:10:05.168" v="2730" actId="47"/>
        <pc:sldMkLst>
          <pc:docMk/>
          <pc:sldMk cId="4131905791" sldId="268"/>
        </pc:sldMkLst>
      </pc:sldChg>
      <pc:sldChg chg="del">
        <pc:chgData name="Girthofer, Isabella" userId="c808a042-9a17-4990-bd49-766d08283509" providerId="ADAL" clId="{DA43F857-95A1-47D3-A4F5-2F967F8B3988}" dt="2024-03-29T16:10:05.168" v="2730" actId="47"/>
        <pc:sldMkLst>
          <pc:docMk/>
          <pc:sldMk cId="930153034" sldId="270"/>
        </pc:sldMkLst>
      </pc:sldChg>
      <pc:sldChg chg="del">
        <pc:chgData name="Girthofer, Isabella" userId="c808a042-9a17-4990-bd49-766d08283509" providerId="ADAL" clId="{DA43F857-95A1-47D3-A4F5-2F967F8B3988}" dt="2024-03-29T16:10:05.168" v="2730" actId="47"/>
        <pc:sldMkLst>
          <pc:docMk/>
          <pc:sldMk cId="2171623926" sldId="271"/>
        </pc:sldMkLst>
      </pc:sldChg>
      <pc:sldChg chg="del">
        <pc:chgData name="Girthofer, Isabella" userId="c808a042-9a17-4990-bd49-766d08283509" providerId="ADAL" clId="{DA43F857-95A1-47D3-A4F5-2F967F8B3988}" dt="2024-03-29T16:10:05.168" v="2730" actId="47"/>
        <pc:sldMkLst>
          <pc:docMk/>
          <pc:sldMk cId="1869716694" sldId="272"/>
        </pc:sldMkLst>
      </pc:sldChg>
      <pc:sldChg chg="del">
        <pc:chgData name="Girthofer, Isabella" userId="c808a042-9a17-4990-bd49-766d08283509" providerId="ADAL" clId="{DA43F857-95A1-47D3-A4F5-2F967F8B3988}" dt="2024-03-29T16:10:05.168" v="2730" actId="47"/>
        <pc:sldMkLst>
          <pc:docMk/>
          <pc:sldMk cId="455408283" sldId="273"/>
        </pc:sldMkLst>
      </pc:sldChg>
      <pc:sldChg chg="del">
        <pc:chgData name="Girthofer, Isabella" userId="c808a042-9a17-4990-bd49-766d08283509" providerId="ADAL" clId="{DA43F857-95A1-47D3-A4F5-2F967F8B3988}" dt="2024-03-13T13:52:09.307" v="204" actId="47"/>
        <pc:sldMkLst>
          <pc:docMk/>
          <pc:sldMk cId="4263276535" sldId="279"/>
        </pc:sldMkLst>
      </pc:sldChg>
      <pc:sldChg chg="addSp modSp mod">
        <pc:chgData name="Girthofer, Isabella" userId="c808a042-9a17-4990-bd49-766d08283509" providerId="ADAL" clId="{DA43F857-95A1-47D3-A4F5-2F967F8B3988}" dt="2024-04-02T21:30:08.087" v="3617" actId="14861"/>
        <pc:sldMkLst>
          <pc:docMk/>
          <pc:sldMk cId="1276884210" sldId="280"/>
        </pc:sldMkLst>
        <pc:spChg chg="mod">
          <ac:chgData name="Girthofer, Isabella" userId="c808a042-9a17-4990-bd49-766d08283509" providerId="ADAL" clId="{DA43F857-95A1-47D3-A4F5-2F967F8B3988}" dt="2024-04-02T21:29:29.236" v="3612" actId="27636"/>
          <ac:spMkLst>
            <pc:docMk/>
            <pc:sldMk cId="1276884210" sldId="280"/>
            <ac:spMk id="3" creationId="{EB0E5514-B196-B145-ACA1-2680BA3E4945}"/>
          </ac:spMkLst>
        </pc:spChg>
        <pc:picChg chg="add mod">
          <ac:chgData name="Girthofer, Isabella" userId="c808a042-9a17-4990-bd49-766d08283509" providerId="ADAL" clId="{DA43F857-95A1-47D3-A4F5-2F967F8B3988}" dt="2024-04-02T21:30:08.087" v="3617" actId="14861"/>
          <ac:picMkLst>
            <pc:docMk/>
            <pc:sldMk cId="1276884210" sldId="280"/>
            <ac:picMk id="1026" creationId="{5268D6F0-F577-D749-91E9-7366F7F83BE0}"/>
          </ac:picMkLst>
        </pc:picChg>
      </pc:sldChg>
      <pc:sldChg chg="del">
        <pc:chgData name="Girthofer, Isabella" userId="c808a042-9a17-4990-bd49-766d08283509" providerId="ADAL" clId="{DA43F857-95A1-47D3-A4F5-2F967F8B3988}" dt="2024-03-28T11:12:38.937" v="219" actId="47"/>
        <pc:sldMkLst>
          <pc:docMk/>
          <pc:sldMk cId="2534610763" sldId="281"/>
        </pc:sldMkLst>
      </pc:sldChg>
      <pc:sldChg chg="del">
        <pc:chgData name="Girthofer, Isabella" userId="c808a042-9a17-4990-bd49-766d08283509" providerId="ADAL" clId="{DA43F857-95A1-47D3-A4F5-2F967F8B3988}" dt="2024-03-13T13:52:30.452" v="215" actId="47"/>
        <pc:sldMkLst>
          <pc:docMk/>
          <pc:sldMk cId="3378802418" sldId="285"/>
        </pc:sldMkLst>
      </pc:sldChg>
      <pc:sldChg chg="modSp mod">
        <pc:chgData name="Girthofer, Isabella" userId="c808a042-9a17-4990-bd49-766d08283509" providerId="ADAL" clId="{DA43F857-95A1-47D3-A4F5-2F967F8B3988}" dt="2024-04-02T20:20:52.985" v="3586" actId="14100"/>
        <pc:sldMkLst>
          <pc:docMk/>
          <pc:sldMk cId="405457581" sldId="288"/>
        </pc:sldMkLst>
        <pc:spChg chg="mod">
          <ac:chgData name="Girthofer, Isabella" userId="c808a042-9a17-4990-bd49-766d08283509" providerId="ADAL" clId="{DA43F857-95A1-47D3-A4F5-2F967F8B3988}" dt="2024-04-02T20:20:52.985" v="3586" actId="14100"/>
          <ac:spMkLst>
            <pc:docMk/>
            <pc:sldMk cId="405457581" sldId="288"/>
            <ac:spMk id="3" creationId="{EB0E5514-B196-B145-ACA1-2680BA3E4945}"/>
          </ac:spMkLst>
        </pc:spChg>
        <pc:graphicFrameChg chg="mod">
          <ac:chgData name="Girthofer, Isabella" userId="c808a042-9a17-4990-bd49-766d08283509" providerId="ADAL" clId="{DA43F857-95A1-47D3-A4F5-2F967F8B3988}" dt="2024-04-02T20:20:49.602" v="3585" actId="1076"/>
          <ac:graphicFrameMkLst>
            <pc:docMk/>
            <pc:sldMk cId="405457581" sldId="288"/>
            <ac:graphicFrameMk id="12" creationId="{ADDD72A0-B50D-2E00-DFA2-46E0770285F6}"/>
          </ac:graphicFrameMkLst>
        </pc:graphicFrameChg>
      </pc:sldChg>
      <pc:sldChg chg="addSp delSp modSp new mod">
        <pc:chgData name="Girthofer, Isabella" userId="c808a042-9a17-4990-bd49-766d08283509" providerId="ADAL" clId="{DA43F857-95A1-47D3-A4F5-2F967F8B3988}" dt="2024-03-28T11:53:51.465" v="1885" actId="1076"/>
        <pc:sldMkLst>
          <pc:docMk/>
          <pc:sldMk cId="2166218438" sldId="289"/>
        </pc:sldMkLst>
        <pc:spChg chg="mod">
          <ac:chgData name="Girthofer, Isabella" userId="c808a042-9a17-4990-bd49-766d08283509" providerId="ADAL" clId="{DA43F857-95A1-47D3-A4F5-2F967F8B3988}" dt="2024-03-13T13:52:25.129" v="214" actId="20577"/>
          <ac:spMkLst>
            <pc:docMk/>
            <pc:sldMk cId="2166218438" sldId="289"/>
            <ac:spMk id="2" creationId="{4401A6A7-3915-5DC7-3B3F-546906321D8A}"/>
          </ac:spMkLst>
        </pc:spChg>
        <pc:spChg chg="del">
          <ac:chgData name="Girthofer, Isabella" userId="c808a042-9a17-4990-bd49-766d08283509" providerId="ADAL" clId="{DA43F857-95A1-47D3-A4F5-2F967F8B3988}" dt="2024-03-28T11:32:21.662" v="1006" actId="931"/>
          <ac:spMkLst>
            <pc:docMk/>
            <pc:sldMk cId="2166218438" sldId="289"/>
            <ac:spMk id="3" creationId="{68EB15E1-3B7D-4E14-26E9-2B9EDCEF1B32}"/>
          </ac:spMkLst>
        </pc:spChg>
        <pc:spChg chg="mod">
          <ac:chgData name="Girthofer, Isabella" userId="c808a042-9a17-4990-bd49-766d08283509" providerId="ADAL" clId="{DA43F857-95A1-47D3-A4F5-2F967F8B3988}" dt="2024-03-28T11:53:11.200" v="1871" actId="1035"/>
          <ac:spMkLst>
            <pc:docMk/>
            <pc:sldMk cId="2166218438" sldId="289"/>
            <ac:spMk id="4" creationId="{1F933D6D-BCB2-2F39-32AB-7E00EAED9B43}"/>
          </ac:spMkLst>
        </pc:spChg>
        <pc:spChg chg="mod">
          <ac:chgData name="Girthofer, Isabella" userId="c808a042-9a17-4990-bd49-766d08283509" providerId="ADAL" clId="{DA43F857-95A1-47D3-A4F5-2F967F8B3988}" dt="2024-03-28T11:53:11.200" v="1871" actId="1035"/>
          <ac:spMkLst>
            <pc:docMk/>
            <pc:sldMk cId="2166218438" sldId="289"/>
            <ac:spMk id="5" creationId="{A56A8BF1-690D-4BC0-4C6D-1EB71B7FE020}"/>
          </ac:spMkLst>
        </pc:spChg>
        <pc:spChg chg="del">
          <ac:chgData name="Girthofer, Isabella" userId="c808a042-9a17-4990-bd49-766d08283509" providerId="ADAL" clId="{DA43F857-95A1-47D3-A4F5-2F967F8B3988}" dt="2024-03-28T11:32:26.312" v="1007" actId="931"/>
          <ac:spMkLst>
            <pc:docMk/>
            <pc:sldMk cId="2166218438" sldId="289"/>
            <ac:spMk id="6" creationId="{FC47F4BF-5767-74F2-0388-4BB523950B1B}"/>
          </ac:spMkLst>
        </pc:spChg>
        <pc:spChg chg="mod">
          <ac:chgData name="Girthofer, Isabella" userId="c808a042-9a17-4990-bd49-766d08283509" providerId="ADAL" clId="{DA43F857-95A1-47D3-A4F5-2F967F8B3988}" dt="2024-03-28T11:53:21.937" v="1875" actId="1035"/>
          <ac:spMkLst>
            <pc:docMk/>
            <pc:sldMk cId="2166218438" sldId="289"/>
            <ac:spMk id="7" creationId="{529A2649-09C0-2639-9782-77FDE8B26803}"/>
          </ac:spMkLst>
        </pc:spChg>
        <pc:spChg chg="mod">
          <ac:chgData name="Girthofer, Isabella" userId="c808a042-9a17-4990-bd49-766d08283509" providerId="ADAL" clId="{DA43F857-95A1-47D3-A4F5-2F967F8B3988}" dt="2024-03-28T11:53:21.937" v="1875" actId="1035"/>
          <ac:spMkLst>
            <pc:docMk/>
            <pc:sldMk cId="2166218438" sldId="289"/>
            <ac:spMk id="8" creationId="{BB890CBA-0AD1-2E35-1869-6989B16E8A1D}"/>
          </ac:spMkLst>
        </pc:spChg>
        <pc:spChg chg="del">
          <ac:chgData name="Girthofer, Isabella" userId="c808a042-9a17-4990-bd49-766d08283509" providerId="ADAL" clId="{DA43F857-95A1-47D3-A4F5-2F967F8B3988}" dt="2024-03-28T11:32:32.137" v="1008" actId="931"/>
          <ac:spMkLst>
            <pc:docMk/>
            <pc:sldMk cId="2166218438" sldId="289"/>
            <ac:spMk id="9" creationId="{B2EAFD7F-6BC0-E089-F30C-5108B9659CAC}"/>
          </ac:spMkLst>
        </pc:spChg>
        <pc:spChg chg="mod">
          <ac:chgData name="Girthofer, Isabella" userId="c808a042-9a17-4990-bd49-766d08283509" providerId="ADAL" clId="{DA43F857-95A1-47D3-A4F5-2F967F8B3988}" dt="2024-03-28T11:53:11.200" v="1871" actId="1035"/>
          <ac:spMkLst>
            <pc:docMk/>
            <pc:sldMk cId="2166218438" sldId="289"/>
            <ac:spMk id="10" creationId="{89FF19D7-D9EC-C22F-2544-51BBFBD1F297}"/>
          </ac:spMkLst>
        </pc:spChg>
        <pc:spChg chg="mod">
          <ac:chgData name="Girthofer, Isabella" userId="c808a042-9a17-4990-bd49-766d08283509" providerId="ADAL" clId="{DA43F857-95A1-47D3-A4F5-2F967F8B3988}" dt="2024-03-28T11:53:11.200" v="1871" actId="1035"/>
          <ac:spMkLst>
            <pc:docMk/>
            <pc:sldMk cId="2166218438" sldId="289"/>
            <ac:spMk id="11" creationId="{22760190-A5A1-B02B-6392-59214DACB5A5}"/>
          </ac:spMkLst>
        </pc:spChg>
        <pc:spChg chg="del">
          <ac:chgData name="Girthofer, Isabella" userId="c808a042-9a17-4990-bd49-766d08283509" providerId="ADAL" clId="{DA43F857-95A1-47D3-A4F5-2F967F8B3988}" dt="2024-03-28T11:32:38.094" v="1009" actId="931"/>
          <ac:spMkLst>
            <pc:docMk/>
            <pc:sldMk cId="2166218438" sldId="289"/>
            <ac:spMk id="12" creationId="{6F90A285-12DE-8D23-748B-E91B644F27E3}"/>
          </ac:spMkLst>
        </pc:spChg>
        <pc:spChg chg="mod">
          <ac:chgData name="Girthofer, Isabella" userId="c808a042-9a17-4990-bd49-766d08283509" providerId="ADAL" clId="{DA43F857-95A1-47D3-A4F5-2F967F8B3988}" dt="2024-03-28T11:53:21.937" v="1875" actId="1035"/>
          <ac:spMkLst>
            <pc:docMk/>
            <pc:sldMk cId="2166218438" sldId="289"/>
            <ac:spMk id="13" creationId="{F75CD9BF-FA32-91DE-CA0C-4A3C13A0FC1E}"/>
          </ac:spMkLst>
        </pc:spChg>
        <pc:spChg chg="mod">
          <ac:chgData name="Girthofer, Isabella" userId="c808a042-9a17-4990-bd49-766d08283509" providerId="ADAL" clId="{DA43F857-95A1-47D3-A4F5-2F967F8B3988}" dt="2024-03-28T11:53:21.937" v="1875" actId="1035"/>
          <ac:spMkLst>
            <pc:docMk/>
            <pc:sldMk cId="2166218438" sldId="289"/>
            <ac:spMk id="14" creationId="{F62FA53C-D9E3-9072-68A1-F698595DD5AF}"/>
          </ac:spMkLst>
        </pc:spChg>
        <pc:spChg chg="del">
          <ac:chgData name="Girthofer, Isabella" userId="c808a042-9a17-4990-bd49-766d08283509" providerId="ADAL" clId="{DA43F857-95A1-47D3-A4F5-2F967F8B3988}" dt="2024-03-28T11:32:44.214" v="1010" actId="931"/>
          <ac:spMkLst>
            <pc:docMk/>
            <pc:sldMk cId="2166218438" sldId="289"/>
            <ac:spMk id="15" creationId="{86974576-CCC4-CFF1-ED31-B8B4BED5E054}"/>
          </ac:spMkLst>
        </pc:spChg>
        <pc:spChg chg="mod">
          <ac:chgData name="Girthofer, Isabella" userId="c808a042-9a17-4990-bd49-766d08283509" providerId="ADAL" clId="{DA43F857-95A1-47D3-A4F5-2F967F8B3988}" dt="2024-03-28T11:53:11.200" v="1871" actId="1035"/>
          <ac:spMkLst>
            <pc:docMk/>
            <pc:sldMk cId="2166218438" sldId="289"/>
            <ac:spMk id="16" creationId="{16F2E1EC-5C2A-5121-A76E-ABB5921725B5}"/>
          </ac:spMkLst>
        </pc:spChg>
        <pc:spChg chg="mod">
          <ac:chgData name="Girthofer, Isabella" userId="c808a042-9a17-4990-bd49-766d08283509" providerId="ADAL" clId="{DA43F857-95A1-47D3-A4F5-2F967F8B3988}" dt="2024-03-28T11:53:11.200" v="1871" actId="1035"/>
          <ac:spMkLst>
            <pc:docMk/>
            <pc:sldMk cId="2166218438" sldId="289"/>
            <ac:spMk id="17" creationId="{93391F46-5F07-3AA3-3EC7-2951A4344154}"/>
          </ac:spMkLst>
        </pc:spChg>
        <pc:spChg chg="del">
          <ac:chgData name="Girthofer, Isabella" userId="c808a042-9a17-4990-bd49-766d08283509" providerId="ADAL" clId="{DA43F857-95A1-47D3-A4F5-2F967F8B3988}" dt="2024-03-28T11:32:48.657" v="1011" actId="931"/>
          <ac:spMkLst>
            <pc:docMk/>
            <pc:sldMk cId="2166218438" sldId="289"/>
            <ac:spMk id="18" creationId="{C8690A41-D184-3783-156E-6771B4FB4BBB}"/>
          </ac:spMkLst>
        </pc:spChg>
        <pc:spChg chg="mod">
          <ac:chgData name="Girthofer, Isabella" userId="c808a042-9a17-4990-bd49-766d08283509" providerId="ADAL" clId="{DA43F857-95A1-47D3-A4F5-2F967F8B3988}" dt="2024-03-28T11:53:21.937" v="1875" actId="1035"/>
          <ac:spMkLst>
            <pc:docMk/>
            <pc:sldMk cId="2166218438" sldId="289"/>
            <ac:spMk id="19" creationId="{09D9B725-2BB7-4204-3829-59436DF510FF}"/>
          </ac:spMkLst>
        </pc:spChg>
        <pc:spChg chg="mod">
          <ac:chgData name="Girthofer, Isabella" userId="c808a042-9a17-4990-bd49-766d08283509" providerId="ADAL" clId="{DA43F857-95A1-47D3-A4F5-2F967F8B3988}" dt="2024-03-28T11:53:21.937" v="1875" actId="1035"/>
          <ac:spMkLst>
            <pc:docMk/>
            <pc:sldMk cId="2166218438" sldId="289"/>
            <ac:spMk id="20" creationId="{F87A6066-5D19-F3D9-F2F5-39E48260271A}"/>
          </ac:spMkLst>
        </pc:spChg>
        <pc:spChg chg="del">
          <ac:chgData name="Girthofer, Isabella" userId="c808a042-9a17-4990-bd49-766d08283509" providerId="ADAL" clId="{DA43F857-95A1-47D3-A4F5-2F967F8B3988}" dt="2024-03-28T11:37:32.551" v="1115" actId="478"/>
          <ac:spMkLst>
            <pc:docMk/>
            <pc:sldMk cId="2166218438" sldId="289"/>
            <ac:spMk id="21" creationId="{53887B7E-7094-E335-8CC9-BCC280C84241}"/>
          </ac:spMkLst>
        </pc:spChg>
        <pc:spChg chg="del mod">
          <ac:chgData name="Girthofer, Isabella" userId="c808a042-9a17-4990-bd49-766d08283509" providerId="ADAL" clId="{DA43F857-95A1-47D3-A4F5-2F967F8B3988}" dt="2024-03-28T11:37:40.164" v="1117" actId="478"/>
          <ac:spMkLst>
            <pc:docMk/>
            <pc:sldMk cId="2166218438" sldId="289"/>
            <ac:spMk id="22" creationId="{A1FFD87C-FF6A-D1C4-A6A7-49A7FAB2557A}"/>
          </ac:spMkLst>
        </pc:spChg>
        <pc:spChg chg="del">
          <ac:chgData name="Girthofer, Isabella" userId="c808a042-9a17-4990-bd49-766d08283509" providerId="ADAL" clId="{DA43F857-95A1-47D3-A4F5-2F967F8B3988}" dt="2024-03-28T11:37:40.164" v="1117" actId="478"/>
          <ac:spMkLst>
            <pc:docMk/>
            <pc:sldMk cId="2166218438" sldId="289"/>
            <ac:spMk id="23" creationId="{D7B28B5A-5D20-D428-9865-47C7EF7AD020}"/>
          </ac:spMkLst>
        </pc:spChg>
        <pc:spChg chg="del">
          <ac:chgData name="Girthofer, Isabella" userId="c808a042-9a17-4990-bd49-766d08283509" providerId="ADAL" clId="{DA43F857-95A1-47D3-A4F5-2F967F8B3988}" dt="2024-03-28T11:37:34.784" v="1116" actId="478"/>
          <ac:spMkLst>
            <pc:docMk/>
            <pc:sldMk cId="2166218438" sldId="289"/>
            <ac:spMk id="24" creationId="{E9C6A239-4FE5-00CC-2DEB-1DE355FE6B9C}"/>
          </ac:spMkLst>
        </pc:spChg>
        <pc:spChg chg="del mod">
          <ac:chgData name="Girthofer, Isabella" userId="c808a042-9a17-4990-bd49-766d08283509" providerId="ADAL" clId="{DA43F857-95A1-47D3-A4F5-2F967F8B3988}" dt="2024-03-28T11:37:40.164" v="1117" actId="478"/>
          <ac:spMkLst>
            <pc:docMk/>
            <pc:sldMk cId="2166218438" sldId="289"/>
            <ac:spMk id="25" creationId="{14E47D04-72A6-F008-93E8-ACF9F1742516}"/>
          </ac:spMkLst>
        </pc:spChg>
        <pc:spChg chg="del">
          <ac:chgData name="Girthofer, Isabella" userId="c808a042-9a17-4990-bd49-766d08283509" providerId="ADAL" clId="{DA43F857-95A1-47D3-A4F5-2F967F8B3988}" dt="2024-03-28T11:37:40.164" v="1117" actId="478"/>
          <ac:spMkLst>
            <pc:docMk/>
            <pc:sldMk cId="2166218438" sldId="289"/>
            <ac:spMk id="26" creationId="{6652802C-E8D5-2374-1296-CDF902A855CB}"/>
          </ac:spMkLst>
        </pc:spChg>
        <pc:spChg chg="add mod">
          <ac:chgData name="Girthofer, Isabella" userId="c808a042-9a17-4990-bd49-766d08283509" providerId="ADAL" clId="{DA43F857-95A1-47D3-A4F5-2F967F8B3988}" dt="2024-03-28T11:53:34.024" v="1880" actId="403"/>
          <ac:spMkLst>
            <pc:docMk/>
            <pc:sldMk cId="2166218438" sldId="289"/>
            <ac:spMk id="39" creationId="{41D002D0-C095-FECA-579C-C86A8E8435D3}"/>
          </ac:spMkLst>
        </pc:spChg>
        <pc:spChg chg="add mod">
          <ac:chgData name="Girthofer, Isabella" userId="c808a042-9a17-4990-bd49-766d08283509" providerId="ADAL" clId="{DA43F857-95A1-47D3-A4F5-2F967F8B3988}" dt="2024-03-28T11:53:51.465" v="1885" actId="1076"/>
          <ac:spMkLst>
            <pc:docMk/>
            <pc:sldMk cId="2166218438" sldId="289"/>
            <ac:spMk id="40" creationId="{217189BC-6FD0-AECC-BF06-74256ECA45E2}"/>
          </ac:spMkLst>
        </pc:spChg>
        <pc:spChg chg="add mod">
          <ac:chgData name="Girthofer, Isabella" userId="c808a042-9a17-4990-bd49-766d08283509" providerId="ADAL" clId="{DA43F857-95A1-47D3-A4F5-2F967F8B3988}" dt="2024-03-28T11:52:53.800" v="1858" actId="1035"/>
          <ac:spMkLst>
            <pc:docMk/>
            <pc:sldMk cId="2166218438" sldId="289"/>
            <ac:spMk id="41" creationId="{423469FF-58C0-554C-EE3C-936B4C9A32B7}"/>
          </ac:spMkLst>
        </pc:spChg>
        <pc:picChg chg="add mod">
          <ac:chgData name="Girthofer, Isabella" userId="c808a042-9a17-4990-bd49-766d08283509" providerId="ADAL" clId="{DA43F857-95A1-47D3-A4F5-2F967F8B3988}" dt="2024-03-28T11:53:11.200" v="1871" actId="1035"/>
          <ac:picMkLst>
            <pc:docMk/>
            <pc:sldMk cId="2166218438" sldId="289"/>
            <ac:picMk id="28" creationId="{11A51D67-B265-ED4C-5BD7-B63363CC09AD}"/>
          </ac:picMkLst>
        </pc:picChg>
        <pc:picChg chg="add mod">
          <ac:chgData name="Girthofer, Isabella" userId="c808a042-9a17-4990-bd49-766d08283509" providerId="ADAL" clId="{DA43F857-95A1-47D3-A4F5-2F967F8B3988}" dt="2024-03-28T11:53:21.937" v="1875" actId="1035"/>
          <ac:picMkLst>
            <pc:docMk/>
            <pc:sldMk cId="2166218438" sldId="289"/>
            <ac:picMk id="30" creationId="{863EB55A-2DB3-95DC-4C97-9F20D5D801D2}"/>
          </ac:picMkLst>
        </pc:picChg>
        <pc:picChg chg="add mod">
          <ac:chgData name="Girthofer, Isabella" userId="c808a042-9a17-4990-bd49-766d08283509" providerId="ADAL" clId="{DA43F857-95A1-47D3-A4F5-2F967F8B3988}" dt="2024-03-28T11:53:11.200" v="1871" actId="1035"/>
          <ac:picMkLst>
            <pc:docMk/>
            <pc:sldMk cId="2166218438" sldId="289"/>
            <ac:picMk id="32" creationId="{DCE4E16C-79FF-AF0F-22E5-53C65E86015A}"/>
          </ac:picMkLst>
        </pc:picChg>
        <pc:picChg chg="add mod">
          <ac:chgData name="Girthofer, Isabella" userId="c808a042-9a17-4990-bd49-766d08283509" providerId="ADAL" clId="{DA43F857-95A1-47D3-A4F5-2F967F8B3988}" dt="2024-03-28T11:53:21.937" v="1875" actId="1035"/>
          <ac:picMkLst>
            <pc:docMk/>
            <pc:sldMk cId="2166218438" sldId="289"/>
            <ac:picMk id="34" creationId="{3EB85FAF-A08C-632F-3B51-44D603853E3C}"/>
          </ac:picMkLst>
        </pc:picChg>
        <pc:picChg chg="add mod">
          <ac:chgData name="Girthofer, Isabella" userId="c808a042-9a17-4990-bd49-766d08283509" providerId="ADAL" clId="{DA43F857-95A1-47D3-A4F5-2F967F8B3988}" dt="2024-03-28T11:53:11.200" v="1871" actId="1035"/>
          <ac:picMkLst>
            <pc:docMk/>
            <pc:sldMk cId="2166218438" sldId="289"/>
            <ac:picMk id="36" creationId="{33652573-D10D-16D9-B59B-9C55C43D9E38}"/>
          </ac:picMkLst>
        </pc:picChg>
        <pc:picChg chg="add mod">
          <ac:chgData name="Girthofer, Isabella" userId="c808a042-9a17-4990-bd49-766d08283509" providerId="ADAL" clId="{DA43F857-95A1-47D3-A4F5-2F967F8B3988}" dt="2024-03-28T11:53:21.937" v="1875" actId="1035"/>
          <ac:picMkLst>
            <pc:docMk/>
            <pc:sldMk cId="2166218438" sldId="289"/>
            <ac:picMk id="38" creationId="{EA3E4BA7-5DFF-BD55-AC5D-AADA6248C60C}"/>
          </ac:picMkLst>
        </pc:picChg>
      </pc:sldChg>
      <pc:sldChg chg="addSp delSp modSp add del mod">
        <pc:chgData name="Girthofer, Isabella" userId="c808a042-9a17-4990-bd49-766d08283509" providerId="ADAL" clId="{DA43F857-95A1-47D3-A4F5-2F967F8B3988}" dt="2024-03-28T19:15:01.636" v="1887" actId="47"/>
        <pc:sldMkLst>
          <pc:docMk/>
          <pc:sldMk cId="0" sldId="290"/>
        </pc:sldMkLst>
        <pc:spChg chg="mod">
          <ac:chgData name="Girthofer, Isabella" userId="c808a042-9a17-4990-bd49-766d08283509" providerId="ADAL" clId="{DA43F857-95A1-47D3-A4F5-2F967F8B3988}" dt="2024-03-28T11:16:20.021" v="235" actId="2711"/>
          <ac:spMkLst>
            <pc:docMk/>
            <pc:sldMk cId="0" sldId="290"/>
            <ac:spMk id="13" creationId="{00000000-0000-0000-0000-000000000000}"/>
          </ac:spMkLst>
        </pc:spChg>
        <pc:spChg chg="del">
          <ac:chgData name="Girthofer, Isabella" userId="c808a042-9a17-4990-bd49-766d08283509" providerId="ADAL" clId="{DA43F857-95A1-47D3-A4F5-2F967F8B3988}" dt="2024-03-28T11:16:03.305" v="234" actId="478"/>
          <ac:spMkLst>
            <pc:docMk/>
            <pc:sldMk cId="0" sldId="290"/>
            <ac:spMk id="14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43:23.560" v="1377" actId="20577"/>
          <ac:spMkLst>
            <pc:docMk/>
            <pc:sldMk cId="0" sldId="290"/>
            <ac:spMk id="15" creationId="{00000000-0000-0000-0000-000000000000}"/>
          </ac:spMkLst>
        </pc:spChg>
        <pc:spChg chg="add mod">
          <ac:chgData name="Girthofer, Isabella" userId="c808a042-9a17-4990-bd49-766d08283509" providerId="ADAL" clId="{DA43F857-95A1-47D3-A4F5-2F967F8B3988}" dt="2024-03-28T11:43:37.803" v="1398" actId="1035"/>
          <ac:spMkLst>
            <pc:docMk/>
            <pc:sldMk cId="0" sldId="290"/>
            <ac:spMk id="16" creationId="{A42E6982-9479-4FD1-20E0-B0BC9B2F76CA}"/>
          </ac:spMkLst>
        </pc:spChg>
      </pc:sldChg>
      <pc:sldChg chg="modSp add del mod">
        <pc:chgData name="Girthofer, Isabella" userId="c808a042-9a17-4990-bd49-766d08283509" providerId="ADAL" clId="{DA43F857-95A1-47D3-A4F5-2F967F8B3988}" dt="2024-04-03T00:02:46.952" v="4539" actId="47"/>
        <pc:sldMkLst>
          <pc:docMk/>
          <pc:sldMk cId="0" sldId="291"/>
        </pc:sldMkLst>
        <pc:spChg chg="mod">
          <ac:chgData name="Girthofer, Isabella" userId="c808a042-9a17-4990-bd49-766d08283509" providerId="ADAL" clId="{DA43F857-95A1-47D3-A4F5-2F967F8B3988}" dt="2024-03-28T11:21:32.288" v="317" actId="207"/>
          <ac:spMkLst>
            <pc:docMk/>
            <pc:sldMk cId="0" sldId="291"/>
            <ac:spMk id="10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21:10.657" v="308" actId="113"/>
          <ac:spMkLst>
            <pc:docMk/>
            <pc:sldMk cId="0" sldId="291"/>
            <ac:spMk id="11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21:17.914" v="311" actId="2711"/>
          <ac:spMkLst>
            <pc:docMk/>
            <pc:sldMk cId="0" sldId="291"/>
            <ac:spMk id="12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21:25.432" v="314" actId="207"/>
          <ac:spMkLst>
            <pc:docMk/>
            <pc:sldMk cId="0" sldId="291"/>
            <ac:spMk id="13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20:07.199" v="288" actId="2711"/>
          <ac:spMkLst>
            <pc:docMk/>
            <pc:sldMk cId="0" sldId="291"/>
            <ac:spMk id="14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20:54.370" v="302" actId="113"/>
          <ac:spMkLst>
            <pc:docMk/>
            <pc:sldMk cId="0" sldId="291"/>
            <ac:spMk id="15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21:02.004" v="305" actId="207"/>
          <ac:spMkLst>
            <pc:docMk/>
            <pc:sldMk cId="0" sldId="291"/>
            <ac:spMk id="16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20:19.900" v="293" actId="20577"/>
          <ac:spMkLst>
            <pc:docMk/>
            <pc:sldMk cId="0" sldId="291"/>
            <ac:spMk id="17" creationId="{00000000-0000-0000-0000-000000000000}"/>
          </ac:spMkLst>
        </pc:spChg>
        <pc:spChg chg="mod">
          <ac:chgData name="Girthofer, Isabella" userId="c808a042-9a17-4990-bd49-766d08283509" providerId="ADAL" clId="{DA43F857-95A1-47D3-A4F5-2F967F8B3988}" dt="2024-03-28T11:19:55.327" v="283" actId="113"/>
          <ac:spMkLst>
            <pc:docMk/>
            <pc:sldMk cId="0" sldId="291"/>
            <ac:spMk id="18" creationId="{00000000-0000-0000-0000-000000000000}"/>
          </ac:spMkLst>
        </pc:spChg>
      </pc:sldChg>
      <pc:sldChg chg="modSp new del mod">
        <pc:chgData name="Girthofer, Isabella" userId="c808a042-9a17-4990-bd49-766d08283509" providerId="ADAL" clId="{DA43F857-95A1-47D3-A4F5-2F967F8B3988}" dt="2024-03-28T11:45:40.027" v="1442" actId="47"/>
        <pc:sldMkLst>
          <pc:docMk/>
          <pc:sldMk cId="1962630488" sldId="292"/>
        </pc:sldMkLst>
        <pc:spChg chg="mod">
          <ac:chgData name="Girthofer, Isabella" userId="c808a042-9a17-4990-bd49-766d08283509" providerId="ADAL" clId="{DA43F857-95A1-47D3-A4F5-2F967F8B3988}" dt="2024-03-28T11:42:21.760" v="1314" actId="20577"/>
          <ac:spMkLst>
            <pc:docMk/>
            <pc:sldMk cId="1962630488" sldId="292"/>
            <ac:spMk id="2" creationId="{751A0678-8415-E058-FEAC-37129CC8B6BB}"/>
          </ac:spMkLst>
        </pc:spChg>
        <pc:spChg chg="mod">
          <ac:chgData name="Girthofer, Isabella" userId="c808a042-9a17-4990-bd49-766d08283509" providerId="ADAL" clId="{DA43F857-95A1-47D3-A4F5-2F967F8B3988}" dt="2024-03-28T11:32:03.151" v="1005" actId="20577"/>
          <ac:spMkLst>
            <pc:docMk/>
            <pc:sldMk cId="1962630488" sldId="292"/>
            <ac:spMk id="3" creationId="{5CFA5F1B-88B5-AC3A-EB0D-6428C3949D75}"/>
          </ac:spMkLst>
        </pc:spChg>
      </pc:sldChg>
      <pc:sldChg chg="new del">
        <pc:chgData name="Girthofer, Isabella" userId="c808a042-9a17-4990-bd49-766d08283509" providerId="ADAL" clId="{DA43F857-95A1-47D3-A4F5-2F967F8B3988}" dt="2024-03-28T11:23:40.756" v="403" actId="47"/>
        <pc:sldMkLst>
          <pc:docMk/>
          <pc:sldMk cId="1535366226" sldId="293"/>
        </pc:sldMkLst>
      </pc:sldChg>
      <pc:sldChg chg="addSp delSp modSp new mod">
        <pc:chgData name="Girthofer, Isabella" userId="c808a042-9a17-4990-bd49-766d08283509" providerId="ADAL" clId="{DA43F857-95A1-47D3-A4F5-2F967F8B3988}" dt="2024-04-02T19:42:07.747" v="3397" actId="14100"/>
        <pc:sldMkLst>
          <pc:docMk/>
          <pc:sldMk cId="2930765798" sldId="294"/>
        </pc:sldMkLst>
        <pc:spChg chg="mod">
          <ac:chgData name="Girthofer, Isabella" userId="c808a042-9a17-4990-bd49-766d08283509" providerId="ADAL" clId="{DA43F857-95A1-47D3-A4F5-2F967F8B3988}" dt="2024-03-28T11:23:49.510" v="441" actId="20577"/>
          <ac:spMkLst>
            <pc:docMk/>
            <pc:sldMk cId="2930765798" sldId="294"/>
            <ac:spMk id="2" creationId="{70EC4B95-D39E-2CCD-4D87-F58C748BED9E}"/>
          </ac:spMkLst>
        </pc:spChg>
        <pc:spChg chg="del mod">
          <ac:chgData name="Girthofer, Isabella" userId="c808a042-9a17-4990-bd49-766d08283509" providerId="ADAL" clId="{DA43F857-95A1-47D3-A4F5-2F967F8B3988}" dt="2024-03-28T11:24:17.957" v="446" actId="478"/>
          <ac:spMkLst>
            <pc:docMk/>
            <pc:sldMk cId="2930765798" sldId="294"/>
            <ac:spMk id="3" creationId="{488689B8-2593-7561-05DC-8A23934139BD}"/>
          </ac:spMkLst>
        </pc:spChg>
        <pc:spChg chg="del">
          <ac:chgData name="Girthofer, Isabella" userId="c808a042-9a17-4990-bd49-766d08283509" providerId="ADAL" clId="{DA43F857-95A1-47D3-A4F5-2F967F8B3988}" dt="2024-03-28T11:24:16.035" v="445" actId="478"/>
          <ac:spMkLst>
            <pc:docMk/>
            <pc:sldMk cId="2930765798" sldId="294"/>
            <ac:spMk id="4" creationId="{860C237F-5D44-D6C7-A275-212505AC75C7}"/>
          </ac:spMkLst>
        </pc:spChg>
        <pc:spChg chg="add del">
          <ac:chgData name="Girthofer, Isabella" userId="c808a042-9a17-4990-bd49-766d08283509" providerId="ADAL" clId="{DA43F857-95A1-47D3-A4F5-2F967F8B3988}" dt="2024-03-28T11:25:16.079" v="481" actId="478"/>
          <ac:spMkLst>
            <pc:docMk/>
            <pc:sldMk cId="2930765798" sldId="294"/>
            <ac:spMk id="6" creationId="{623F4E14-8272-6E0C-21FD-76778BC7979D}"/>
          </ac:spMkLst>
        </pc:spChg>
        <pc:spChg chg="add del mod">
          <ac:chgData name="Girthofer, Isabella" userId="c808a042-9a17-4990-bd49-766d08283509" providerId="ADAL" clId="{DA43F857-95A1-47D3-A4F5-2F967F8B3988}" dt="2024-03-28T11:25:14.023" v="480"/>
          <ac:spMkLst>
            <pc:docMk/>
            <pc:sldMk cId="2930765798" sldId="294"/>
            <ac:spMk id="8" creationId="{73B4E8B3-FA07-35C9-76EF-7AE23DC0E018}"/>
          </ac:spMkLst>
        </pc:spChg>
        <pc:spChg chg="add del">
          <ac:chgData name="Girthofer, Isabella" userId="c808a042-9a17-4990-bd49-766d08283509" providerId="ADAL" clId="{DA43F857-95A1-47D3-A4F5-2F967F8B3988}" dt="2024-03-28T11:25:28.455" v="483" actId="22"/>
          <ac:spMkLst>
            <pc:docMk/>
            <pc:sldMk cId="2930765798" sldId="294"/>
            <ac:spMk id="10" creationId="{C9EC5709-2ABC-B3A4-5486-F09CBE001E06}"/>
          </ac:spMkLst>
        </pc:spChg>
        <pc:picChg chg="add mod ord">
          <ac:chgData name="Girthofer, Isabella" userId="c808a042-9a17-4990-bd49-766d08283509" providerId="ADAL" clId="{DA43F857-95A1-47D3-A4F5-2F967F8B3988}" dt="2024-04-02T19:42:01.809" v="3396" actId="1037"/>
          <ac:picMkLst>
            <pc:docMk/>
            <pc:sldMk cId="2930765798" sldId="294"/>
            <ac:picMk id="4" creationId="{D70FDC2D-E6BF-D558-A23F-7756CDFF76F9}"/>
          </ac:picMkLst>
        </pc:picChg>
        <pc:picChg chg="add mod">
          <ac:chgData name="Girthofer, Isabella" userId="c808a042-9a17-4990-bd49-766d08283509" providerId="ADAL" clId="{DA43F857-95A1-47D3-A4F5-2F967F8B3988}" dt="2024-04-02T19:42:07.747" v="3397" actId="14100"/>
          <ac:picMkLst>
            <pc:docMk/>
            <pc:sldMk cId="2930765798" sldId="294"/>
            <ac:picMk id="6" creationId="{B76FAB26-B5E7-9924-3D17-BD5C2C66C93E}"/>
          </ac:picMkLst>
        </pc:picChg>
        <pc:picChg chg="add mod ord">
          <ac:chgData name="Girthofer, Isabella" userId="c808a042-9a17-4990-bd49-766d08283509" providerId="ADAL" clId="{DA43F857-95A1-47D3-A4F5-2F967F8B3988}" dt="2024-04-02T19:41:52.359" v="3370" actId="14100"/>
          <ac:picMkLst>
            <pc:docMk/>
            <pc:sldMk cId="2930765798" sldId="294"/>
            <ac:picMk id="8" creationId="{43B75C51-8486-E259-E27D-6B8FADA093AF}"/>
          </ac:picMkLst>
        </pc:picChg>
        <pc:picChg chg="add del mod ord">
          <ac:chgData name="Girthofer, Isabella" userId="c808a042-9a17-4990-bd49-766d08283509" providerId="ADAL" clId="{DA43F857-95A1-47D3-A4F5-2F967F8B3988}" dt="2024-04-02T19:39:29.124" v="3293" actId="478"/>
          <ac:picMkLst>
            <pc:docMk/>
            <pc:sldMk cId="2930765798" sldId="294"/>
            <ac:picMk id="11" creationId="{631FA0A1-9FF8-0289-B473-B070C3BB4652}"/>
          </ac:picMkLst>
        </pc:picChg>
        <pc:picChg chg="add del mod ord">
          <ac:chgData name="Girthofer, Isabella" userId="c808a042-9a17-4990-bd49-766d08283509" providerId="ADAL" clId="{DA43F857-95A1-47D3-A4F5-2F967F8B3988}" dt="2024-04-02T19:38:59.075" v="3288" actId="478"/>
          <ac:picMkLst>
            <pc:docMk/>
            <pc:sldMk cId="2930765798" sldId="294"/>
            <ac:picMk id="12" creationId="{12619E58-2252-1037-D8EF-FC29506241B1}"/>
          </ac:picMkLst>
        </pc:picChg>
        <pc:picChg chg="add del mod">
          <ac:chgData name="Girthofer, Isabella" userId="c808a042-9a17-4990-bd49-766d08283509" providerId="ADAL" clId="{DA43F857-95A1-47D3-A4F5-2F967F8B3988}" dt="2024-04-02T13:16:13.527" v="2731" actId="478"/>
          <ac:picMkLst>
            <pc:docMk/>
            <pc:sldMk cId="2930765798" sldId="294"/>
            <ac:picMk id="1026" creationId="{9AF95DBB-59E5-CE5C-05E0-CA62B9CD7F1A}"/>
          </ac:picMkLst>
        </pc:picChg>
        <pc:picChg chg="add del mod">
          <ac:chgData name="Girthofer, Isabella" userId="c808a042-9a17-4990-bd49-766d08283509" providerId="ADAL" clId="{DA43F857-95A1-47D3-A4F5-2F967F8B3988}" dt="2024-04-02T13:16:13.527" v="2731" actId="478"/>
          <ac:picMkLst>
            <pc:docMk/>
            <pc:sldMk cId="2930765798" sldId="294"/>
            <ac:picMk id="1027" creationId="{89E6E369-8606-47A5-AEC9-BA739AA83EB9}"/>
          </ac:picMkLst>
        </pc:picChg>
        <pc:picChg chg="add del mod">
          <ac:chgData name="Girthofer, Isabella" userId="c808a042-9a17-4990-bd49-766d08283509" providerId="ADAL" clId="{DA43F857-95A1-47D3-A4F5-2F967F8B3988}" dt="2024-04-02T13:16:13.527" v="2731" actId="478"/>
          <ac:picMkLst>
            <pc:docMk/>
            <pc:sldMk cId="2930765798" sldId="294"/>
            <ac:picMk id="1028" creationId="{64F3F371-D5E1-4F17-DECA-E57B951DF1D0}"/>
          </ac:picMkLst>
        </pc:picChg>
      </pc:sldChg>
      <pc:sldChg chg="addSp delSp modSp new mod">
        <pc:chgData name="Girthofer, Isabella" userId="c808a042-9a17-4990-bd49-766d08283509" providerId="ADAL" clId="{DA43F857-95A1-47D3-A4F5-2F967F8B3988}" dt="2024-04-03T00:06:21.713" v="4540" actId="14100"/>
        <pc:sldMkLst>
          <pc:docMk/>
          <pc:sldMk cId="3086770483" sldId="295"/>
        </pc:sldMkLst>
        <pc:spChg chg="mod">
          <ac:chgData name="Girthofer, Isabella" userId="c808a042-9a17-4990-bd49-766d08283509" providerId="ADAL" clId="{DA43F857-95A1-47D3-A4F5-2F967F8B3988}" dt="2024-03-28T11:27:51.530" v="611" actId="14100"/>
          <ac:spMkLst>
            <pc:docMk/>
            <pc:sldMk cId="3086770483" sldId="295"/>
            <ac:spMk id="2" creationId="{E4B29C6E-BE77-237C-DBEC-C992DE67F98B}"/>
          </ac:spMkLst>
        </pc:spChg>
        <pc:spChg chg="del">
          <ac:chgData name="Girthofer, Isabella" userId="c808a042-9a17-4990-bd49-766d08283509" providerId="ADAL" clId="{DA43F857-95A1-47D3-A4F5-2F967F8B3988}" dt="2024-03-28T11:28:03.635" v="612" actId="478"/>
          <ac:spMkLst>
            <pc:docMk/>
            <pc:sldMk cId="3086770483" sldId="295"/>
            <ac:spMk id="3" creationId="{877E93FC-A661-00FA-791F-77A4371F0698}"/>
          </ac:spMkLst>
        </pc:spChg>
        <pc:spChg chg="del">
          <ac:chgData name="Girthofer, Isabella" userId="c808a042-9a17-4990-bd49-766d08283509" providerId="ADAL" clId="{DA43F857-95A1-47D3-A4F5-2F967F8B3988}" dt="2024-03-28T11:28:05.608" v="613" actId="478"/>
          <ac:spMkLst>
            <pc:docMk/>
            <pc:sldMk cId="3086770483" sldId="295"/>
            <ac:spMk id="4" creationId="{A2ECB801-3C6E-D292-3E56-68611AD4922A}"/>
          </ac:spMkLst>
        </pc:spChg>
        <pc:spChg chg="add mod">
          <ac:chgData name="Girthofer, Isabella" userId="c808a042-9a17-4990-bd49-766d08283509" providerId="ADAL" clId="{DA43F857-95A1-47D3-A4F5-2F967F8B3988}" dt="2024-04-02T20:19:26.526" v="3572" actId="1076"/>
          <ac:spMkLst>
            <pc:docMk/>
            <pc:sldMk cId="3086770483" sldId="295"/>
            <ac:spMk id="8" creationId="{52709D9A-4491-D2DC-463A-5539F4F2798A}"/>
          </ac:spMkLst>
        </pc:spChg>
        <pc:picChg chg="add mod">
          <ac:chgData name="Girthofer, Isabella" userId="c808a042-9a17-4990-bd49-766d08283509" providerId="ADAL" clId="{DA43F857-95A1-47D3-A4F5-2F967F8B3988}" dt="2024-04-03T00:06:21.713" v="4540" actId="14100"/>
          <ac:picMkLst>
            <pc:docMk/>
            <pc:sldMk cId="3086770483" sldId="295"/>
            <ac:picMk id="5" creationId="{B54D3BBC-0907-F61F-8B13-CA0853C54523}"/>
          </ac:picMkLst>
        </pc:picChg>
        <pc:picChg chg="add del mod">
          <ac:chgData name="Girthofer, Isabella" userId="c808a042-9a17-4990-bd49-766d08283509" providerId="ADAL" clId="{DA43F857-95A1-47D3-A4F5-2F967F8B3988}" dt="2024-04-02T20:18:23.874" v="3565" actId="478"/>
          <ac:picMkLst>
            <pc:docMk/>
            <pc:sldMk cId="3086770483" sldId="295"/>
            <ac:picMk id="6" creationId="{46BC2266-04D2-386A-EDFB-2B56D2A9B0C7}"/>
          </ac:picMkLst>
        </pc:picChg>
        <pc:picChg chg="add del mod">
          <ac:chgData name="Girthofer, Isabella" userId="c808a042-9a17-4990-bd49-766d08283509" providerId="ADAL" clId="{DA43F857-95A1-47D3-A4F5-2F967F8B3988}" dt="2024-03-28T11:28:56.388" v="624" actId="478"/>
          <ac:picMkLst>
            <pc:docMk/>
            <pc:sldMk cId="3086770483" sldId="295"/>
            <ac:picMk id="7" creationId="{F0DEC5E1-2CBC-96B4-D1B0-DC1B34A3FDAB}"/>
          </ac:picMkLst>
        </pc:picChg>
      </pc:sldChg>
      <pc:sldChg chg="addSp delSp modSp new del mod ord">
        <pc:chgData name="Girthofer, Isabella" userId="c808a042-9a17-4990-bd49-766d08283509" providerId="ADAL" clId="{DA43F857-95A1-47D3-A4F5-2F967F8B3988}" dt="2024-04-02T13:23:29.348" v="2870" actId="47"/>
        <pc:sldMkLst>
          <pc:docMk/>
          <pc:sldMk cId="974969956" sldId="296"/>
        </pc:sldMkLst>
        <pc:spChg chg="del">
          <ac:chgData name="Girthofer, Isabella" userId="c808a042-9a17-4990-bd49-766d08283509" providerId="ADAL" clId="{DA43F857-95A1-47D3-A4F5-2F967F8B3988}" dt="2024-03-28T19:17:30.617" v="1889" actId="478"/>
          <ac:spMkLst>
            <pc:docMk/>
            <pc:sldMk cId="974969956" sldId="296"/>
            <ac:spMk id="3" creationId="{255BD5E8-0841-6954-9D81-9771927B3B3C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4" creationId="{AA7F836E-E63D-8A8F-7000-58779B4CACFA}"/>
          </ac:spMkLst>
        </pc:spChg>
        <pc:spChg chg="del">
          <ac:chgData name="Girthofer, Isabella" userId="c808a042-9a17-4990-bd49-766d08283509" providerId="ADAL" clId="{DA43F857-95A1-47D3-A4F5-2F967F8B3988}" dt="2024-03-28T19:17:33.533" v="1890" actId="478"/>
          <ac:spMkLst>
            <pc:docMk/>
            <pc:sldMk cId="974969956" sldId="296"/>
            <ac:spMk id="4" creationId="{DF4FE0C8-5B22-66F3-94FC-37D371EDDF0C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5" creationId="{02F2E4C9-122E-4947-05ED-D91B5ED5B343}"/>
          </ac:spMkLst>
        </pc:spChg>
        <pc:spChg chg="add del mod">
          <ac:chgData name="Girthofer, Isabella" userId="c808a042-9a17-4990-bd49-766d08283509" providerId="ADAL" clId="{DA43F857-95A1-47D3-A4F5-2F967F8B3988}" dt="2024-03-28T19:17:46.308" v="1892"/>
          <ac:spMkLst>
            <pc:docMk/>
            <pc:sldMk cId="974969956" sldId="296"/>
            <ac:spMk id="5" creationId="{A8FB00B8-F304-A32C-9A40-F73905569BA3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6" creationId="{DA76CB5D-8628-1871-9BCC-EA23CBD2184E}"/>
          </ac:spMkLst>
        </pc:spChg>
        <pc:spChg chg="add del mod">
          <ac:chgData name="Girthofer, Isabella" userId="c808a042-9a17-4990-bd49-766d08283509" providerId="ADAL" clId="{DA43F857-95A1-47D3-A4F5-2F967F8B3988}" dt="2024-03-28T19:17:46.308" v="1892"/>
          <ac:spMkLst>
            <pc:docMk/>
            <pc:sldMk cId="974969956" sldId="296"/>
            <ac:spMk id="6" creationId="{EBF7E95A-15D8-B41E-C137-67DAF2809B8A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7" creationId="{942A9C08-C7F6-64D5-F502-42C641989EB8}"/>
          </ac:spMkLst>
        </pc:spChg>
        <pc:spChg chg="add del mod">
          <ac:chgData name="Girthofer, Isabella" userId="c808a042-9a17-4990-bd49-766d08283509" providerId="ADAL" clId="{DA43F857-95A1-47D3-A4F5-2F967F8B3988}" dt="2024-03-28T19:17:46.308" v="1892"/>
          <ac:spMkLst>
            <pc:docMk/>
            <pc:sldMk cId="974969956" sldId="296"/>
            <ac:spMk id="7" creationId="{EF407B1C-CA8C-232B-6543-0577155F9B55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8" creationId="{2D271441-2C06-1A75-A826-4B5A373B9ABE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9" creationId="{2D87FA83-3A40-CABB-6724-1CBBB8A22820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10" creationId="{4674071A-97EB-C9FB-C4D5-6562F62521A3}"/>
          </ac:spMkLst>
        </pc:spChg>
        <pc:spChg chg="add del mod">
          <ac:chgData name="Girthofer, Isabella" userId="c808a042-9a17-4990-bd49-766d08283509" providerId="ADAL" clId="{DA43F857-95A1-47D3-A4F5-2F967F8B3988}" dt="2024-03-28T19:17:46.308" v="1892"/>
          <ac:spMkLst>
            <pc:docMk/>
            <pc:sldMk cId="974969956" sldId="296"/>
            <ac:spMk id="11" creationId="{5674A2DE-DC76-3FC7-159E-92A87E50D5C8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11" creationId="{61CB9A07-4A2A-F440-71E7-FCCA46EA0FA0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12" creationId="{0DD52112-216D-6BE5-F950-D76CFF094379}"/>
          </ac:spMkLst>
        </pc:spChg>
        <pc:spChg chg="add del mod">
          <ac:chgData name="Girthofer, Isabella" userId="c808a042-9a17-4990-bd49-766d08283509" providerId="ADAL" clId="{DA43F857-95A1-47D3-A4F5-2F967F8B3988}" dt="2024-03-28T19:17:46.308" v="1892"/>
          <ac:spMkLst>
            <pc:docMk/>
            <pc:sldMk cId="974969956" sldId="296"/>
            <ac:spMk id="12" creationId="{87B17431-B51D-F590-1BE3-878D8FE57051}"/>
          </ac:spMkLst>
        </pc:spChg>
        <pc:spChg chg="add del mod">
          <ac:chgData name="Girthofer, Isabella" userId="c808a042-9a17-4990-bd49-766d08283509" providerId="ADAL" clId="{DA43F857-95A1-47D3-A4F5-2F967F8B3988}" dt="2024-03-28T19:17:46.308" v="1892"/>
          <ac:spMkLst>
            <pc:docMk/>
            <pc:sldMk cId="974969956" sldId="296"/>
            <ac:spMk id="13" creationId="{91B487F3-29A3-973B-7C97-4BFB84DB08AA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13" creationId="{C81721EB-305E-C0F8-3882-6CFAC87838EF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14" creationId="{0A5FE830-4C85-C871-7331-E0C377A66013}"/>
          </ac:spMkLst>
        </pc:spChg>
        <pc:spChg chg="add del mod">
          <ac:chgData name="Girthofer, Isabella" userId="c808a042-9a17-4990-bd49-766d08283509" providerId="ADAL" clId="{DA43F857-95A1-47D3-A4F5-2F967F8B3988}" dt="2024-03-28T19:20:23.329" v="1915" actId="478"/>
          <ac:spMkLst>
            <pc:docMk/>
            <pc:sldMk cId="974969956" sldId="296"/>
            <ac:spMk id="14" creationId="{8DF7C14B-0E31-A5BF-72C6-AB3B258AC4E9}"/>
          </ac:spMkLst>
        </pc:spChg>
        <pc:spChg chg="add del mod">
          <ac:chgData name="Girthofer, Isabella" userId="c808a042-9a17-4990-bd49-766d08283509" providerId="ADAL" clId="{DA43F857-95A1-47D3-A4F5-2F967F8B3988}" dt="2024-03-28T19:18:40.738" v="1902" actId="14100"/>
          <ac:spMkLst>
            <pc:docMk/>
            <pc:sldMk cId="974969956" sldId="296"/>
            <ac:spMk id="15" creationId="{7D8DD816-9862-8790-0DEA-81CF8132906E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16" creationId="{A5226ED0-2084-56F8-0235-26F36D58FB94}"/>
          </ac:spMkLst>
        </pc:spChg>
        <pc:spChg chg="add del mod">
          <ac:chgData name="Girthofer, Isabella" userId="c808a042-9a17-4990-bd49-766d08283509" providerId="ADAL" clId="{DA43F857-95A1-47D3-A4F5-2F967F8B3988}" dt="2024-03-28T19:20:23.329" v="1915" actId="478"/>
          <ac:spMkLst>
            <pc:docMk/>
            <pc:sldMk cId="974969956" sldId="296"/>
            <ac:spMk id="16" creationId="{D7B103AB-C3BE-D37C-E02F-496A8E9B7701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17" creationId="{CF6B5AD8-2853-317D-5CB5-5B80EDCD2560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18" creationId="{B635C4CC-C851-42D5-97DE-6DA5CB4C94E3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19" creationId="{760C7E4F-7FD0-6444-CD58-DE7EE654272A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20" creationId="{78FD11F7-A7F3-36D9-54CF-25535952E8DD}"/>
          </ac:spMkLst>
        </pc:spChg>
        <pc:spChg chg="add del mod">
          <ac:chgData name="Girthofer, Isabella" userId="c808a042-9a17-4990-bd49-766d08283509" providerId="ADAL" clId="{DA43F857-95A1-47D3-A4F5-2F967F8B3988}" dt="2024-03-28T19:20:20.903" v="1914" actId="478"/>
          <ac:spMkLst>
            <pc:docMk/>
            <pc:sldMk cId="974969956" sldId="296"/>
            <ac:spMk id="20" creationId="{F5FC9F3D-7DC3-274B-4362-FDA6993A90F2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21" creationId="{20481658-CC5A-54FC-D7C3-0C213C0B86F4}"/>
          </ac:spMkLst>
        </pc:spChg>
        <pc:spChg chg="add del mod">
          <ac:chgData name="Girthofer, Isabella" userId="c808a042-9a17-4990-bd49-766d08283509" providerId="ADAL" clId="{DA43F857-95A1-47D3-A4F5-2F967F8B3988}" dt="2024-03-28T19:20:23.329" v="1915" actId="478"/>
          <ac:spMkLst>
            <pc:docMk/>
            <pc:sldMk cId="974969956" sldId="296"/>
            <ac:spMk id="21" creationId="{DAF36194-5BAC-09CD-5A2A-055C64437B94}"/>
          </ac:spMkLst>
        </pc:spChg>
        <pc:spChg chg="add del mod">
          <ac:chgData name="Girthofer, Isabella" userId="c808a042-9a17-4990-bd49-766d08283509" providerId="ADAL" clId="{DA43F857-95A1-47D3-A4F5-2F967F8B3988}" dt="2024-03-28T19:20:23.329" v="1915" actId="478"/>
          <ac:spMkLst>
            <pc:docMk/>
            <pc:sldMk cId="974969956" sldId="296"/>
            <ac:spMk id="22" creationId="{0EEE84BD-6AB3-E761-77A1-F07BA2E1FD2C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22" creationId="{895F59EE-724E-3DA3-EAB1-70DA429440C9}"/>
          </ac:spMkLst>
        </pc:spChg>
        <pc:spChg chg="add del mod">
          <ac:chgData name="Girthofer, Isabella" userId="c808a042-9a17-4990-bd49-766d08283509" providerId="ADAL" clId="{DA43F857-95A1-47D3-A4F5-2F967F8B3988}" dt="2024-03-28T19:24:01.073" v="1918"/>
          <ac:spMkLst>
            <pc:docMk/>
            <pc:sldMk cId="974969956" sldId="296"/>
            <ac:spMk id="23" creationId="{BF05CB5F-2651-44DC-2E17-95DF72F8ADBB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23" creationId="{C8F136E0-A570-A564-756A-01A70388846A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24" creationId="{1D476972-7114-6522-D462-C2B910485B09}"/>
          </ac:spMkLst>
        </pc:spChg>
        <pc:spChg chg="add del mod">
          <ac:chgData name="Girthofer, Isabella" userId="c808a042-9a17-4990-bd49-766d08283509" providerId="ADAL" clId="{DA43F857-95A1-47D3-A4F5-2F967F8B3988}" dt="2024-03-28T19:24:01.073" v="1918"/>
          <ac:spMkLst>
            <pc:docMk/>
            <pc:sldMk cId="974969956" sldId="296"/>
            <ac:spMk id="24" creationId="{CD97471C-A9F6-5F20-313D-D70BF37BA630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25" creationId="{D814270C-C1E0-9AD6-7318-90B6203B2223}"/>
          </ac:spMkLst>
        </pc:spChg>
        <pc:spChg chg="add del mod">
          <ac:chgData name="Girthofer, Isabella" userId="c808a042-9a17-4990-bd49-766d08283509" providerId="ADAL" clId="{DA43F857-95A1-47D3-A4F5-2F967F8B3988}" dt="2024-03-28T19:24:01.073" v="1918"/>
          <ac:spMkLst>
            <pc:docMk/>
            <pc:sldMk cId="974969956" sldId="296"/>
            <ac:spMk id="25" creationId="{F93FBC83-2E53-9D15-2D9E-9CE29CE2FCDF}"/>
          </ac:spMkLst>
        </pc:spChg>
        <pc:spChg chg="add del mod">
          <ac:chgData name="Girthofer, Isabella" userId="c808a042-9a17-4990-bd49-766d08283509" providerId="ADAL" clId="{DA43F857-95A1-47D3-A4F5-2F967F8B3988}" dt="2024-03-28T19:24:01.073" v="1918"/>
          <ac:spMkLst>
            <pc:docMk/>
            <pc:sldMk cId="974969956" sldId="296"/>
            <ac:spMk id="26" creationId="{B48D424D-EA2B-04CF-89A0-571C69E18F61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26" creationId="{DDE3D2EE-A3CB-63E4-9987-F05B9FC74EEA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27" creationId="{4E9347A5-9643-7A23-02CD-ACD0B977AE47}"/>
          </ac:spMkLst>
        </pc:spChg>
        <pc:spChg chg="add del mod">
          <ac:chgData name="Girthofer, Isabella" userId="c808a042-9a17-4990-bd49-766d08283509" providerId="ADAL" clId="{DA43F857-95A1-47D3-A4F5-2F967F8B3988}" dt="2024-03-28T19:24:01.073" v="1918"/>
          <ac:spMkLst>
            <pc:docMk/>
            <pc:sldMk cId="974969956" sldId="296"/>
            <ac:spMk id="27" creationId="{7DCC0DFE-290B-C777-693A-3C1382B5AE7C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28" creationId="{D2A93E60-C2BA-F4EA-A26F-47EC4447A940}"/>
          </ac:spMkLst>
        </pc:spChg>
        <pc:spChg chg="mod">
          <ac:chgData name="Girthofer, Isabella" userId="c808a042-9a17-4990-bd49-766d08283509" providerId="ADAL" clId="{DA43F857-95A1-47D3-A4F5-2F967F8B3988}" dt="2024-04-02T13:21:41.469" v="2761"/>
          <ac:spMkLst>
            <pc:docMk/>
            <pc:sldMk cId="974969956" sldId="296"/>
            <ac:spMk id="29" creationId="{00E951A0-9628-DDDA-FD62-D5B445433EBC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30" creationId="{72F059EE-2BB6-4E8F-CE44-1CE0F1AC8EEA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31" creationId="{02C00175-CEF5-7708-DB5E-7D8285577A6E}"/>
          </ac:spMkLst>
        </pc:spChg>
        <pc:spChg chg="add del mod">
          <ac:chgData name="Girthofer, Isabella" userId="c808a042-9a17-4990-bd49-766d08283509" providerId="ADAL" clId="{DA43F857-95A1-47D3-A4F5-2F967F8B3988}" dt="2024-03-28T19:24:01.073" v="1918"/>
          <ac:spMkLst>
            <pc:docMk/>
            <pc:sldMk cId="974969956" sldId="296"/>
            <ac:spMk id="32" creationId="{48EBDE74-BCF3-8226-806B-0179BEBB7CAB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32" creationId="{9A326BB2-99F1-2014-B538-6F6F05B94EAE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33" creationId="{00F2D8ED-AF40-0F7D-2165-5189CE63CE94}"/>
          </ac:spMkLst>
        </pc:spChg>
        <pc:spChg chg="add del mod">
          <ac:chgData name="Girthofer, Isabella" userId="c808a042-9a17-4990-bd49-766d08283509" providerId="ADAL" clId="{DA43F857-95A1-47D3-A4F5-2F967F8B3988}" dt="2024-03-28T19:24:01.073" v="1918"/>
          <ac:spMkLst>
            <pc:docMk/>
            <pc:sldMk cId="974969956" sldId="296"/>
            <ac:spMk id="33" creationId="{D854FEFE-7991-E05B-F431-803991BFE9AA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34" creationId="{0350185B-F29F-C95A-0EDB-3C5D284DD178}"/>
          </ac:spMkLst>
        </pc:spChg>
        <pc:spChg chg="add del mod">
          <ac:chgData name="Girthofer, Isabella" userId="c808a042-9a17-4990-bd49-766d08283509" providerId="ADAL" clId="{DA43F857-95A1-47D3-A4F5-2F967F8B3988}" dt="2024-03-28T19:24:01.073" v="1918"/>
          <ac:spMkLst>
            <pc:docMk/>
            <pc:sldMk cId="974969956" sldId="296"/>
            <ac:spMk id="34" creationId="{8E2EC4BE-5839-FFAA-2B41-568C13BEC922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35" creationId="{B13B22FF-76CF-212A-7CD6-4BBC59B8E9F6}"/>
          </ac:spMkLst>
        </pc:spChg>
        <pc:spChg chg="add del mod">
          <ac:chgData name="Girthofer, Isabella" userId="c808a042-9a17-4990-bd49-766d08283509" providerId="ADAL" clId="{DA43F857-95A1-47D3-A4F5-2F967F8B3988}" dt="2024-04-02T13:21:06.969" v="2758" actId="478"/>
          <ac:spMkLst>
            <pc:docMk/>
            <pc:sldMk cId="974969956" sldId="296"/>
            <ac:spMk id="36" creationId="{7392F51D-720C-9067-FF90-B49274C6DBB5}"/>
          </ac:spMkLst>
        </pc:spChg>
        <pc:spChg chg="add mod">
          <ac:chgData name="Girthofer, Isabella" userId="c808a042-9a17-4990-bd49-766d08283509" providerId="ADAL" clId="{DA43F857-95A1-47D3-A4F5-2F967F8B3988}" dt="2024-03-28T19:36:44.332" v="2448" actId="14100"/>
          <ac:spMkLst>
            <pc:docMk/>
            <pc:sldMk cId="974969956" sldId="296"/>
            <ac:spMk id="37" creationId="{376A4C9C-29CA-8BB9-DF22-453EE163B19D}"/>
          </ac:spMkLst>
        </pc:spChg>
        <pc:spChg chg="add del mod">
          <ac:chgData name="Girthofer, Isabella" userId="c808a042-9a17-4990-bd49-766d08283509" providerId="ADAL" clId="{DA43F857-95A1-47D3-A4F5-2F967F8B3988}" dt="2024-04-02T13:21:06.969" v="2758" actId="478"/>
          <ac:spMkLst>
            <pc:docMk/>
            <pc:sldMk cId="974969956" sldId="296"/>
            <ac:spMk id="38" creationId="{0A85309B-83BB-3B02-DA47-58709CE8AB41}"/>
          </ac:spMkLst>
        </pc:spChg>
        <pc:spChg chg="add mod">
          <ac:chgData name="Girthofer, Isabella" userId="c808a042-9a17-4990-bd49-766d08283509" providerId="ADAL" clId="{DA43F857-95A1-47D3-A4F5-2F967F8B3988}" dt="2024-03-28T19:36:44.332" v="2448" actId="14100"/>
          <ac:spMkLst>
            <pc:docMk/>
            <pc:sldMk cId="974969956" sldId="296"/>
            <ac:spMk id="39" creationId="{C895C938-0EC2-0225-4F55-8A9A9BEB4FE8}"/>
          </ac:spMkLst>
        </pc:spChg>
        <pc:spChg chg="add del mod">
          <ac:chgData name="Girthofer, Isabella" userId="c808a042-9a17-4990-bd49-766d08283509" providerId="ADAL" clId="{DA43F857-95A1-47D3-A4F5-2F967F8B3988}" dt="2024-04-02T13:21:06.969" v="2758" actId="478"/>
          <ac:spMkLst>
            <pc:docMk/>
            <pc:sldMk cId="974969956" sldId="296"/>
            <ac:spMk id="40" creationId="{F5C4A5A4-7435-8DD4-632C-183B2E8D4F22}"/>
          </ac:spMkLst>
        </pc:spChg>
        <pc:spChg chg="add del mod">
          <ac:chgData name="Girthofer, Isabella" userId="c808a042-9a17-4990-bd49-766d08283509" providerId="ADAL" clId="{DA43F857-95A1-47D3-A4F5-2F967F8B3988}" dt="2024-04-02T13:21:06.969" v="2758" actId="478"/>
          <ac:spMkLst>
            <pc:docMk/>
            <pc:sldMk cId="974969956" sldId="296"/>
            <ac:spMk id="45" creationId="{ED860FBF-8E79-C80C-0B92-C25D3DF723FB}"/>
          </ac:spMkLst>
        </pc:spChg>
        <pc:spChg chg="add del mod">
          <ac:chgData name="Girthofer, Isabella" userId="c808a042-9a17-4990-bd49-766d08283509" providerId="ADAL" clId="{DA43F857-95A1-47D3-A4F5-2F967F8B3988}" dt="2024-04-02T13:21:06.969" v="2758" actId="478"/>
          <ac:spMkLst>
            <pc:docMk/>
            <pc:sldMk cId="974969956" sldId="296"/>
            <ac:spMk id="46" creationId="{3803C1F4-B7DB-09B0-F1AA-66EC3058C4D8}"/>
          </ac:spMkLst>
        </pc:spChg>
        <pc:spChg chg="add del mod">
          <ac:chgData name="Girthofer, Isabella" userId="c808a042-9a17-4990-bd49-766d08283509" providerId="ADAL" clId="{DA43F857-95A1-47D3-A4F5-2F967F8B3988}" dt="2024-04-02T13:21:06.969" v="2758" actId="478"/>
          <ac:spMkLst>
            <pc:docMk/>
            <pc:sldMk cId="974969956" sldId="296"/>
            <ac:spMk id="47" creationId="{CC80D8C6-85E7-2341-2565-7E81FADA0D66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50" creationId="{22A6D686-130D-ADD2-73B0-B0ED1060C294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51" creationId="{06F2B71F-BD93-3852-121E-20F951B649AB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52" creationId="{777B91CD-0B17-C64B-550E-B6BD441AF19E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53" creationId="{F9857237-D80F-4171-2D1F-F39F75048E4D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54" creationId="{71D0EC7B-7DE2-9460-AB80-78C30451835C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55" creationId="{F01EDEC7-015E-3680-BD49-EB571646A93E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56" creationId="{9134118A-A3F5-8F7B-B3F5-041C81DBF0F4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57" creationId="{2E2C23C8-926C-DE51-47C2-EF98503153AE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58" creationId="{42E6DCE7-2CCB-0B74-91AC-A01ACBADE2AF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59" creationId="{F2CCF08A-B946-59F8-B26C-F2423FED7EF4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60" creationId="{8CD10B0A-8463-77D8-75F5-EE04632552AC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62" creationId="{E18F53F4-B306-0CEA-1C98-CF4C206265A2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63" creationId="{5F1594D1-F92A-E9B9-DCCF-210049669D86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64" creationId="{E3459A70-20F6-3462-6511-3CEED7E9651A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65" creationId="{82A21C61-AE0D-B15D-A4E3-5A91A39CA7B8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66" creationId="{333E6F86-C9E4-7261-F6D4-E5C4E028D71D}"/>
          </ac:spMkLst>
        </pc:spChg>
        <pc:spChg chg="add mod">
          <ac:chgData name="Girthofer, Isabella" userId="c808a042-9a17-4990-bd49-766d08283509" providerId="ADAL" clId="{DA43F857-95A1-47D3-A4F5-2F967F8B3988}" dt="2024-04-02T13:21:49.641" v="2808" actId="1037"/>
          <ac:spMkLst>
            <pc:docMk/>
            <pc:sldMk cId="974969956" sldId="296"/>
            <ac:spMk id="67" creationId="{60AD1C3A-F9E0-1498-C6B7-B76BA9605F53}"/>
          </ac:spMkLst>
        </pc:spChg>
        <pc:grpChg chg="add mod">
          <ac:chgData name="Girthofer, Isabella" userId="c808a042-9a17-4990-bd49-766d08283509" providerId="ADAL" clId="{DA43F857-95A1-47D3-A4F5-2F967F8B3988}" dt="2024-04-02T13:21:49.641" v="2808" actId="1037"/>
          <ac:grpSpMkLst>
            <pc:docMk/>
            <pc:sldMk cId="974969956" sldId="296"/>
            <ac:grpSpMk id="3" creationId="{7887B328-BFCD-48CA-AEBF-82FD9404F96D}"/>
          </ac:grpSpMkLst>
        </pc:grpChg>
        <pc:graphicFrameChg chg="add del mod">
          <ac:chgData name="Girthofer, Isabella" userId="c808a042-9a17-4990-bd49-766d08283509" providerId="ADAL" clId="{DA43F857-95A1-47D3-A4F5-2F967F8B3988}" dt="2024-03-28T19:17:46.308" v="1892"/>
          <ac:graphicFrameMkLst>
            <pc:docMk/>
            <pc:sldMk cId="974969956" sldId="296"/>
            <ac:graphicFrameMk id="8" creationId="{FF6A3B60-BFC9-8B87-EA9A-A915DB37872B}"/>
          </ac:graphicFrameMkLst>
        </pc:graphicFrameChg>
        <pc:graphicFrameChg chg="add del mod">
          <ac:chgData name="Girthofer, Isabella" userId="c808a042-9a17-4990-bd49-766d08283509" providerId="ADAL" clId="{DA43F857-95A1-47D3-A4F5-2F967F8B3988}" dt="2024-03-28T19:17:46.308" v="1892"/>
          <ac:graphicFrameMkLst>
            <pc:docMk/>
            <pc:sldMk cId="974969956" sldId="296"/>
            <ac:graphicFrameMk id="9" creationId="{3B3F8E88-367B-D617-A727-982CC2EBBAC7}"/>
          </ac:graphicFrameMkLst>
        </pc:graphicFrameChg>
        <pc:graphicFrameChg chg="add del mod">
          <ac:chgData name="Girthofer, Isabella" userId="c808a042-9a17-4990-bd49-766d08283509" providerId="ADAL" clId="{DA43F857-95A1-47D3-A4F5-2F967F8B3988}" dt="2024-03-28T19:17:46.308" v="1892"/>
          <ac:graphicFrameMkLst>
            <pc:docMk/>
            <pc:sldMk cId="974969956" sldId="296"/>
            <ac:graphicFrameMk id="10" creationId="{D6D6B5F8-2B88-E89C-30FA-9E84CE05670C}"/>
          </ac:graphicFrameMkLst>
        </pc:graphicFrameChg>
        <pc:graphicFrameChg chg="add del mod">
          <ac:chgData name="Girthofer, Isabella" userId="c808a042-9a17-4990-bd49-766d08283509" providerId="ADAL" clId="{DA43F857-95A1-47D3-A4F5-2F967F8B3988}" dt="2024-03-28T19:20:23.329" v="1915" actId="478"/>
          <ac:graphicFrameMkLst>
            <pc:docMk/>
            <pc:sldMk cId="974969956" sldId="296"/>
            <ac:graphicFrameMk id="17" creationId="{BB156967-B95F-5109-9574-3653516E2D43}"/>
          </ac:graphicFrameMkLst>
        </pc:graphicFrameChg>
        <pc:graphicFrameChg chg="add del mod">
          <ac:chgData name="Girthofer, Isabella" userId="c808a042-9a17-4990-bd49-766d08283509" providerId="ADAL" clId="{DA43F857-95A1-47D3-A4F5-2F967F8B3988}" dt="2024-03-28T19:20:23.329" v="1915" actId="478"/>
          <ac:graphicFrameMkLst>
            <pc:docMk/>
            <pc:sldMk cId="974969956" sldId="296"/>
            <ac:graphicFrameMk id="18" creationId="{C0D68087-31D4-0632-E97F-3FAC1036D949}"/>
          </ac:graphicFrameMkLst>
        </pc:graphicFrameChg>
        <pc:graphicFrameChg chg="add del mod">
          <ac:chgData name="Girthofer, Isabella" userId="c808a042-9a17-4990-bd49-766d08283509" providerId="ADAL" clId="{DA43F857-95A1-47D3-A4F5-2F967F8B3988}" dt="2024-03-28T19:20:19.479" v="1913" actId="478"/>
          <ac:graphicFrameMkLst>
            <pc:docMk/>
            <pc:sldMk cId="974969956" sldId="296"/>
            <ac:graphicFrameMk id="19" creationId="{636A5A11-D856-7095-D8DC-D138D294F8EE}"/>
          </ac:graphicFrameMkLst>
        </pc:graphicFrameChg>
        <pc:graphicFrameChg chg="add del mod">
          <ac:chgData name="Girthofer, Isabella" userId="c808a042-9a17-4990-bd49-766d08283509" providerId="ADAL" clId="{DA43F857-95A1-47D3-A4F5-2F967F8B3988}" dt="2024-03-28T19:24:01.073" v="1918"/>
          <ac:graphicFrameMkLst>
            <pc:docMk/>
            <pc:sldMk cId="974969956" sldId="296"/>
            <ac:graphicFrameMk id="28" creationId="{F40F75AD-46DC-6935-B97C-27DFEA8480B1}"/>
          </ac:graphicFrameMkLst>
        </pc:graphicFrameChg>
        <pc:graphicFrameChg chg="add del mod">
          <ac:chgData name="Girthofer, Isabella" userId="c808a042-9a17-4990-bd49-766d08283509" providerId="ADAL" clId="{DA43F857-95A1-47D3-A4F5-2F967F8B3988}" dt="2024-03-28T19:24:01.073" v="1918"/>
          <ac:graphicFrameMkLst>
            <pc:docMk/>
            <pc:sldMk cId="974969956" sldId="296"/>
            <ac:graphicFrameMk id="29" creationId="{09A612F1-B3BB-2C4F-B471-91EC4C9019D4}"/>
          </ac:graphicFrameMkLst>
        </pc:graphicFrameChg>
        <pc:graphicFrameChg chg="add del mod">
          <ac:chgData name="Girthofer, Isabella" userId="c808a042-9a17-4990-bd49-766d08283509" providerId="ADAL" clId="{DA43F857-95A1-47D3-A4F5-2F967F8B3988}" dt="2024-03-28T19:24:01.073" v="1918"/>
          <ac:graphicFrameMkLst>
            <pc:docMk/>
            <pc:sldMk cId="974969956" sldId="296"/>
            <ac:graphicFrameMk id="30" creationId="{2E2D27F7-853A-5AD2-E80F-DA88FC14FBCE}"/>
          </ac:graphicFrameMkLst>
        </pc:graphicFrameChg>
        <pc:graphicFrameChg chg="add del mod">
          <ac:chgData name="Girthofer, Isabella" userId="c808a042-9a17-4990-bd49-766d08283509" providerId="ADAL" clId="{DA43F857-95A1-47D3-A4F5-2F967F8B3988}" dt="2024-03-28T19:24:01.073" v="1918"/>
          <ac:graphicFrameMkLst>
            <pc:docMk/>
            <pc:sldMk cId="974969956" sldId="296"/>
            <ac:graphicFrameMk id="31" creationId="{9557B9FE-5B5A-DEEE-FA2E-1C7E2B16F5C7}"/>
          </ac:graphicFrameMkLst>
        </pc:graphicFrameChg>
        <pc:graphicFrameChg chg="add del mod modGraphic">
          <ac:chgData name="Girthofer, Isabella" userId="c808a042-9a17-4990-bd49-766d08283509" providerId="ADAL" clId="{DA43F857-95A1-47D3-A4F5-2F967F8B3988}" dt="2024-04-02T13:21:06.969" v="2758" actId="478"/>
          <ac:graphicFrameMkLst>
            <pc:docMk/>
            <pc:sldMk cId="974969956" sldId="296"/>
            <ac:graphicFrameMk id="41" creationId="{2CA07482-C7D9-D693-A9F4-F77532FCBBFB}"/>
          </ac:graphicFrameMkLst>
        </pc:graphicFrameChg>
        <pc:graphicFrameChg chg="add del mod modGraphic">
          <ac:chgData name="Girthofer, Isabella" userId="c808a042-9a17-4990-bd49-766d08283509" providerId="ADAL" clId="{DA43F857-95A1-47D3-A4F5-2F967F8B3988}" dt="2024-04-02T13:21:16.910" v="2759" actId="478"/>
          <ac:graphicFrameMkLst>
            <pc:docMk/>
            <pc:sldMk cId="974969956" sldId="296"/>
            <ac:graphicFrameMk id="42" creationId="{9D1BF274-B619-7D14-F79D-BD4AC48EF37B}"/>
          </ac:graphicFrameMkLst>
        </pc:graphicFrameChg>
        <pc:graphicFrameChg chg="add del mod modGraphic">
          <ac:chgData name="Girthofer, Isabella" userId="c808a042-9a17-4990-bd49-766d08283509" providerId="ADAL" clId="{DA43F857-95A1-47D3-A4F5-2F967F8B3988}" dt="2024-04-02T13:21:06.969" v="2758" actId="478"/>
          <ac:graphicFrameMkLst>
            <pc:docMk/>
            <pc:sldMk cId="974969956" sldId="296"/>
            <ac:graphicFrameMk id="43" creationId="{ADEC6272-6EC0-F9E9-5D51-2A2A1580F652}"/>
          </ac:graphicFrameMkLst>
        </pc:graphicFrameChg>
        <pc:graphicFrameChg chg="add del mod">
          <ac:chgData name="Girthofer, Isabella" userId="c808a042-9a17-4990-bd49-766d08283509" providerId="ADAL" clId="{DA43F857-95A1-47D3-A4F5-2F967F8B3988}" dt="2024-04-02T13:21:06.969" v="2758" actId="478"/>
          <ac:graphicFrameMkLst>
            <pc:docMk/>
            <pc:sldMk cId="974969956" sldId="296"/>
            <ac:graphicFrameMk id="44" creationId="{D0179341-63A0-B05B-525D-1057BA69612C}"/>
          </ac:graphicFrameMkLst>
        </pc:graphicFrameChg>
        <pc:picChg chg="add del mod">
          <ac:chgData name="Girthofer, Isabella" userId="c808a042-9a17-4990-bd49-766d08283509" providerId="ADAL" clId="{DA43F857-95A1-47D3-A4F5-2F967F8B3988}" dt="2024-03-28T19:24:01.073" v="1918"/>
          <ac:picMkLst>
            <pc:docMk/>
            <pc:sldMk cId="974969956" sldId="296"/>
            <ac:picMk id="35" creationId="{7C1B14E0-812F-F391-3592-DF33D9C8461C}"/>
          </ac:picMkLst>
        </pc:picChg>
        <pc:picChg chg="add del mod ord">
          <ac:chgData name="Girthofer, Isabella" userId="c808a042-9a17-4990-bd49-766d08283509" providerId="ADAL" clId="{DA43F857-95A1-47D3-A4F5-2F967F8B3988}" dt="2024-04-02T13:20:59.299" v="2756" actId="478"/>
          <ac:picMkLst>
            <pc:docMk/>
            <pc:sldMk cId="974969956" sldId="296"/>
            <ac:picMk id="48" creationId="{BAA76A8B-CF4A-3DE6-D408-4D497BF0089F}"/>
          </ac:picMkLst>
        </pc:picChg>
        <pc:picChg chg="add mod">
          <ac:chgData name="Girthofer, Isabella" userId="c808a042-9a17-4990-bd49-766d08283509" providerId="ADAL" clId="{DA43F857-95A1-47D3-A4F5-2F967F8B3988}" dt="2024-04-02T13:21:02.047" v="2757" actId="1076"/>
          <ac:picMkLst>
            <pc:docMk/>
            <pc:sldMk cId="974969956" sldId="296"/>
            <ac:picMk id="49" creationId="{F3EC572A-8A92-AD19-06A9-1D7542F6B10E}"/>
          </ac:picMkLst>
        </pc:picChg>
        <pc:picChg chg="add mod">
          <ac:chgData name="Girthofer, Isabella" userId="c808a042-9a17-4990-bd49-766d08283509" providerId="ADAL" clId="{DA43F857-95A1-47D3-A4F5-2F967F8B3988}" dt="2024-04-02T13:21:49.641" v="2808" actId="1037"/>
          <ac:picMkLst>
            <pc:docMk/>
            <pc:sldMk cId="974969956" sldId="296"/>
            <ac:picMk id="61" creationId="{91745F18-9102-DEA1-0F71-AFDBA66F0197}"/>
          </ac:picMkLst>
        </pc:picChg>
      </pc:sldChg>
      <pc:sldChg chg="addSp modSp new del mod">
        <pc:chgData name="Girthofer, Isabella" userId="c808a042-9a17-4990-bd49-766d08283509" providerId="ADAL" clId="{DA43F857-95A1-47D3-A4F5-2F967F8B3988}" dt="2024-03-28T19:14:58.810" v="1886" actId="47"/>
        <pc:sldMkLst>
          <pc:docMk/>
          <pc:sldMk cId="3065458656" sldId="296"/>
        </pc:sldMkLst>
        <pc:spChg chg="add mod">
          <ac:chgData name="Girthofer, Isabella" userId="c808a042-9a17-4990-bd49-766d08283509" providerId="ADAL" clId="{DA43F857-95A1-47D3-A4F5-2F967F8B3988}" dt="2024-03-28T11:45:25.595" v="1433" actId="1035"/>
          <ac:spMkLst>
            <pc:docMk/>
            <pc:sldMk cId="3065458656" sldId="296"/>
            <ac:spMk id="4" creationId="{EA0D0A17-A1C3-94C5-3ABA-FC99A45E29EC}"/>
          </ac:spMkLst>
        </pc:spChg>
        <pc:spChg chg="add mod">
          <ac:chgData name="Girthofer, Isabella" userId="c808a042-9a17-4990-bd49-766d08283509" providerId="ADAL" clId="{DA43F857-95A1-47D3-A4F5-2F967F8B3988}" dt="2024-03-28T11:45:32.302" v="1441" actId="20577"/>
          <ac:spMkLst>
            <pc:docMk/>
            <pc:sldMk cId="3065458656" sldId="296"/>
            <ac:spMk id="5" creationId="{23BC15FE-F3EB-13DA-7753-D73DF0AE9DDC}"/>
          </ac:spMkLst>
        </pc:spChg>
        <pc:spChg chg="add mod">
          <ac:chgData name="Girthofer, Isabella" userId="c808a042-9a17-4990-bd49-766d08283509" providerId="ADAL" clId="{DA43F857-95A1-47D3-A4F5-2F967F8B3988}" dt="2024-03-28T11:46:27.047" v="1522" actId="1076"/>
          <ac:spMkLst>
            <pc:docMk/>
            <pc:sldMk cId="3065458656" sldId="296"/>
            <ac:spMk id="6" creationId="{6CF3D0FA-9FA0-05DB-04BD-88074927CAF7}"/>
          </ac:spMkLst>
        </pc:spChg>
        <pc:picChg chg="add mod">
          <ac:chgData name="Girthofer, Isabella" userId="c808a042-9a17-4990-bd49-766d08283509" providerId="ADAL" clId="{DA43F857-95A1-47D3-A4F5-2F967F8B3988}" dt="2024-03-28T11:45:16.232" v="1424" actId="1076"/>
          <ac:picMkLst>
            <pc:docMk/>
            <pc:sldMk cId="3065458656" sldId="296"/>
            <ac:picMk id="3" creationId="{140D5EBF-F91C-4881-9D4C-033BD5F2C2B1}"/>
          </ac:picMkLst>
        </pc:picChg>
      </pc:sldChg>
      <pc:sldChg chg="delSp add del mod">
        <pc:chgData name="Girthofer, Isabella" userId="c808a042-9a17-4990-bd49-766d08283509" providerId="ADAL" clId="{DA43F857-95A1-47D3-A4F5-2F967F8B3988}" dt="2024-03-28T19:27:27.452" v="2168" actId="47"/>
        <pc:sldMkLst>
          <pc:docMk/>
          <pc:sldMk cId="0" sldId="297"/>
        </pc:sldMkLst>
        <pc:spChg chg="del">
          <ac:chgData name="Girthofer, Isabella" userId="c808a042-9a17-4990-bd49-766d08283509" providerId="ADAL" clId="{DA43F857-95A1-47D3-A4F5-2F967F8B3988}" dt="2024-03-28T19:23:50.918" v="1916" actId="21"/>
          <ac:spMkLst>
            <pc:docMk/>
            <pc:sldMk cId="0" sldId="297"/>
            <ac:spMk id="26" creationId="{00000000-0000-0000-0000-000000000000}"/>
          </ac:spMkLst>
        </pc:spChg>
        <pc:spChg chg="del">
          <ac:chgData name="Girthofer, Isabella" userId="c808a042-9a17-4990-bd49-766d08283509" providerId="ADAL" clId="{DA43F857-95A1-47D3-A4F5-2F967F8B3988}" dt="2024-03-28T19:23:50.918" v="1916" actId="21"/>
          <ac:spMkLst>
            <pc:docMk/>
            <pc:sldMk cId="0" sldId="297"/>
            <ac:spMk id="27" creationId="{00000000-0000-0000-0000-000000000000}"/>
          </ac:spMkLst>
        </pc:spChg>
        <pc:spChg chg="del">
          <ac:chgData name="Girthofer, Isabella" userId="c808a042-9a17-4990-bd49-766d08283509" providerId="ADAL" clId="{DA43F857-95A1-47D3-A4F5-2F967F8B3988}" dt="2024-03-28T19:23:50.918" v="1916" actId="21"/>
          <ac:spMkLst>
            <pc:docMk/>
            <pc:sldMk cId="0" sldId="297"/>
            <ac:spMk id="28" creationId="{00000000-0000-0000-0000-000000000000}"/>
          </ac:spMkLst>
        </pc:spChg>
        <pc:spChg chg="del">
          <ac:chgData name="Girthofer, Isabella" userId="c808a042-9a17-4990-bd49-766d08283509" providerId="ADAL" clId="{DA43F857-95A1-47D3-A4F5-2F967F8B3988}" dt="2024-03-28T19:23:50.918" v="1916" actId="21"/>
          <ac:spMkLst>
            <pc:docMk/>
            <pc:sldMk cId="0" sldId="297"/>
            <ac:spMk id="29" creationId="{00000000-0000-0000-0000-000000000000}"/>
          </ac:spMkLst>
        </pc:spChg>
        <pc:spChg chg="del">
          <ac:chgData name="Girthofer, Isabella" userId="c808a042-9a17-4990-bd49-766d08283509" providerId="ADAL" clId="{DA43F857-95A1-47D3-A4F5-2F967F8B3988}" dt="2024-03-28T19:23:50.918" v="1916" actId="21"/>
          <ac:spMkLst>
            <pc:docMk/>
            <pc:sldMk cId="0" sldId="297"/>
            <ac:spMk id="30" creationId="{00000000-0000-0000-0000-000000000000}"/>
          </ac:spMkLst>
        </pc:spChg>
        <pc:spChg chg="del">
          <ac:chgData name="Girthofer, Isabella" userId="c808a042-9a17-4990-bd49-766d08283509" providerId="ADAL" clId="{DA43F857-95A1-47D3-A4F5-2F967F8B3988}" dt="2024-03-28T19:23:50.918" v="1916" actId="21"/>
          <ac:spMkLst>
            <pc:docMk/>
            <pc:sldMk cId="0" sldId="297"/>
            <ac:spMk id="40" creationId="{4784B8D2-BEE2-0054-DD62-36F93BF9338C}"/>
          </ac:spMkLst>
        </pc:spChg>
        <pc:spChg chg="del">
          <ac:chgData name="Girthofer, Isabella" userId="c808a042-9a17-4990-bd49-766d08283509" providerId="ADAL" clId="{DA43F857-95A1-47D3-A4F5-2F967F8B3988}" dt="2024-03-28T19:23:50.918" v="1916" actId="21"/>
          <ac:spMkLst>
            <pc:docMk/>
            <pc:sldMk cId="0" sldId="297"/>
            <ac:spMk id="41" creationId="{5843482F-32E4-9D29-59D4-62CBC08269A9}"/>
          </ac:spMkLst>
        </pc:spChg>
        <pc:spChg chg="del">
          <ac:chgData name="Girthofer, Isabella" userId="c808a042-9a17-4990-bd49-766d08283509" providerId="ADAL" clId="{DA43F857-95A1-47D3-A4F5-2F967F8B3988}" dt="2024-03-28T19:23:50.918" v="1916" actId="21"/>
          <ac:spMkLst>
            <pc:docMk/>
            <pc:sldMk cId="0" sldId="297"/>
            <ac:spMk id="42" creationId="{43917837-4EBE-84A3-A391-3A54E7E162F8}"/>
          </ac:spMkLst>
        </pc:spChg>
        <pc:graphicFrameChg chg="del">
          <ac:chgData name="Girthofer, Isabella" userId="c808a042-9a17-4990-bd49-766d08283509" providerId="ADAL" clId="{DA43F857-95A1-47D3-A4F5-2F967F8B3988}" dt="2024-03-28T19:23:50.918" v="1916" actId="21"/>
          <ac:graphicFrameMkLst>
            <pc:docMk/>
            <pc:sldMk cId="0" sldId="297"/>
            <ac:graphicFrameMk id="36" creationId="{8BFEF9F9-A47C-6B8C-1675-2EE07BED01BB}"/>
          </ac:graphicFrameMkLst>
        </pc:graphicFrameChg>
        <pc:graphicFrameChg chg="del">
          <ac:chgData name="Girthofer, Isabella" userId="c808a042-9a17-4990-bd49-766d08283509" providerId="ADAL" clId="{DA43F857-95A1-47D3-A4F5-2F967F8B3988}" dt="2024-03-28T19:23:50.918" v="1916" actId="21"/>
          <ac:graphicFrameMkLst>
            <pc:docMk/>
            <pc:sldMk cId="0" sldId="297"/>
            <ac:graphicFrameMk id="37" creationId="{9F6210C7-6C40-6F84-52EC-6D904ACA70A1}"/>
          </ac:graphicFrameMkLst>
        </pc:graphicFrameChg>
        <pc:graphicFrameChg chg="del">
          <ac:chgData name="Girthofer, Isabella" userId="c808a042-9a17-4990-bd49-766d08283509" providerId="ADAL" clId="{DA43F857-95A1-47D3-A4F5-2F967F8B3988}" dt="2024-03-28T19:23:50.918" v="1916" actId="21"/>
          <ac:graphicFrameMkLst>
            <pc:docMk/>
            <pc:sldMk cId="0" sldId="297"/>
            <ac:graphicFrameMk id="38" creationId="{2D21BF9F-74BC-6EE0-140C-5EC1A4054E98}"/>
          </ac:graphicFrameMkLst>
        </pc:graphicFrameChg>
        <pc:graphicFrameChg chg="del">
          <ac:chgData name="Girthofer, Isabella" userId="c808a042-9a17-4990-bd49-766d08283509" providerId="ADAL" clId="{DA43F857-95A1-47D3-A4F5-2F967F8B3988}" dt="2024-03-28T19:23:50.918" v="1916" actId="21"/>
          <ac:graphicFrameMkLst>
            <pc:docMk/>
            <pc:sldMk cId="0" sldId="297"/>
            <ac:graphicFrameMk id="39" creationId="{F3313339-A594-AD3D-D178-197021B3422B}"/>
          </ac:graphicFrameMkLst>
        </pc:graphicFrameChg>
        <pc:picChg chg="del">
          <ac:chgData name="Girthofer, Isabella" userId="c808a042-9a17-4990-bd49-766d08283509" providerId="ADAL" clId="{DA43F857-95A1-47D3-A4F5-2F967F8B3988}" dt="2024-03-28T19:23:50.918" v="1916" actId="21"/>
          <ac:picMkLst>
            <pc:docMk/>
            <pc:sldMk cId="0" sldId="297"/>
            <ac:picMk id="6" creationId="{E2490622-E0D4-4C37-BB41-B2326063D0E3}"/>
          </ac:picMkLst>
        </pc:picChg>
        <pc:picChg chg="del">
          <ac:chgData name="Girthofer, Isabella" userId="c808a042-9a17-4990-bd49-766d08283509" providerId="ADAL" clId="{DA43F857-95A1-47D3-A4F5-2F967F8B3988}" dt="2024-03-28T19:24:16.432" v="1978" actId="21"/>
          <ac:picMkLst>
            <pc:docMk/>
            <pc:sldMk cId="0" sldId="297"/>
            <ac:picMk id="46" creationId="{9B49794F-801E-C171-8A12-3E129E66A028}"/>
          </ac:picMkLst>
        </pc:picChg>
      </pc:sldChg>
      <pc:sldChg chg="addSp delSp modSp add del mod modAnim">
        <pc:chgData name="Girthofer, Isabella" userId="c808a042-9a17-4990-bd49-766d08283509" providerId="ADAL" clId="{DA43F857-95A1-47D3-A4F5-2F967F8B3988}" dt="2024-03-28T19:27:29.104" v="2169" actId="47"/>
        <pc:sldMkLst>
          <pc:docMk/>
          <pc:sldMk cId="1903714379" sldId="298"/>
        </pc:sldMkLst>
        <pc:spChg chg="del mod">
          <ac:chgData name="Girthofer, Isabella" userId="c808a042-9a17-4990-bd49-766d08283509" providerId="ADAL" clId="{DA43F857-95A1-47D3-A4F5-2F967F8B3988}" dt="2024-03-28T19:26:30.211" v="2055" actId="478"/>
          <ac:spMkLst>
            <pc:docMk/>
            <pc:sldMk cId="1903714379" sldId="298"/>
            <ac:spMk id="2" creationId="{4814A4E4-1DC6-BECC-7A46-8DB1A423230A}"/>
          </ac:spMkLst>
        </pc:spChg>
        <pc:spChg chg="del">
          <ac:chgData name="Girthofer, Isabella" userId="c808a042-9a17-4990-bd49-766d08283509" providerId="ADAL" clId="{DA43F857-95A1-47D3-A4F5-2F967F8B3988}" dt="2024-03-28T19:26:39.447" v="2058" actId="21"/>
          <ac:spMkLst>
            <pc:docMk/>
            <pc:sldMk cId="1903714379" sldId="298"/>
            <ac:spMk id="9" creationId="{F838EA39-1D08-4420-FAB1-2E0A4E5248D2}"/>
          </ac:spMkLst>
        </pc:spChg>
        <pc:spChg chg="add del mod">
          <ac:chgData name="Girthofer, Isabella" userId="c808a042-9a17-4990-bd49-766d08283509" providerId="ADAL" clId="{DA43F857-95A1-47D3-A4F5-2F967F8B3988}" dt="2024-03-28T19:26:34.907" v="2057" actId="478"/>
          <ac:spMkLst>
            <pc:docMk/>
            <pc:sldMk cId="1903714379" sldId="298"/>
            <ac:spMk id="17" creationId="{3C418AC0-B12A-7A9A-92D4-4A084579713C}"/>
          </ac:spMkLst>
        </pc:spChg>
        <pc:spChg chg="del">
          <ac:chgData name="Girthofer, Isabella" userId="c808a042-9a17-4990-bd49-766d08283509" providerId="ADAL" clId="{DA43F857-95A1-47D3-A4F5-2F967F8B3988}" dt="2024-03-28T19:26:39.447" v="2058" actId="21"/>
          <ac:spMkLst>
            <pc:docMk/>
            <pc:sldMk cId="1903714379" sldId="298"/>
            <ac:spMk id="27" creationId="{0639DECF-695A-086E-912C-5244D49B1D29}"/>
          </ac:spMkLst>
        </pc:spChg>
        <pc:spChg chg="del">
          <ac:chgData name="Girthofer, Isabella" userId="c808a042-9a17-4990-bd49-766d08283509" providerId="ADAL" clId="{DA43F857-95A1-47D3-A4F5-2F967F8B3988}" dt="2024-03-28T19:26:39.447" v="2058" actId="21"/>
          <ac:spMkLst>
            <pc:docMk/>
            <pc:sldMk cId="1903714379" sldId="298"/>
            <ac:spMk id="28" creationId="{872840C8-2DD4-457E-69BA-0B6E07BD23EC}"/>
          </ac:spMkLst>
        </pc:spChg>
        <pc:spChg chg="del">
          <ac:chgData name="Girthofer, Isabella" userId="c808a042-9a17-4990-bd49-766d08283509" providerId="ADAL" clId="{DA43F857-95A1-47D3-A4F5-2F967F8B3988}" dt="2024-03-28T19:26:39.447" v="2058" actId="21"/>
          <ac:spMkLst>
            <pc:docMk/>
            <pc:sldMk cId="1903714379" sldId="298"/>
            <ac:spMk id="41" creationId="{DC8831D0-05E1-527A-F947-9DAE62C22CC0}"/>
          </ac:spMkLst>
        </pc:spChg>
        <pc:spChg chg="del">
          <ac:chgData name="Girthofer, Isabella" userId="c808a042-9a17-4990-bd49-766d08283509" providerId="ADAL" clId="{DA43F857-95A1-47D3-A4F5-2F967F8B3988}" dt="2024-03-28T19:26:39.447" v="2058" actId="21"/>
          <ac:spMkLst>
            <pc:docMk/>
            <pc:sldMk cId="1903714379" sldId="298"/>
            <ac:spMk id="47" creationId="{4A515A76-BEC8-C07D-2F39-6493433B79C0}"/>
          </ac:spMkLst>
        </pc:spChg>
        <pc:spChg chg="del">
          <ac:chgData name="Girthofer, Isabella" userId="c808a042-9a17-4990-bd49-766d08283509" providerId="ADAL" clId="{DA43F857-95A1-47D3-A4F5-2F967F8B3988}" dt="2024-03-28T19:26:39.447" v="2058" actId="21"/>
          <ac:spMkLst>
            <pc:docMk/>
            <pc:sldMk cId="1903714379" sldId="298"/>
            <ac:spMk id="48" creationId="{72A0B0C8-099B-200C-A252-4483F80CD823}"/>
          </ac:spMkLst>
        </pc:spChg>
        <pc:spChg chg="del">
          <ac:chgData name="Girthofer, Isabella" userId="c808a042-9a17-4990-bd49-766d08283509" providerId="ADAL" clId="{DA43F857-95A1-47D3-A4F5-2F967F8B3988}" dt="2024-03-28T19:26:39.447" v="2058" actId="21"/>
          <ac:spMkLst>
            <pc:docMk/>
            <pc:sldMk cId="1903714379" sldId="298"/>
            <ac:spMk id="49" creationId="{3F33CADC-E92F-C9C4-5C79-EDFD8E7B6429}"/>
          </ac:spMkLst>
        </pc:spChg>
        <pc:grpChg chg="del">
          <ac:chgData name="Girthofer, Isabella" userId="c808a042-9a17-4990-bd49-766d08283509" providerId="ADAL" clId="{DA43F857-95A1-47D3-A4F5-2F967F8B3988}" dt="2024-03-28T19:26:39.447" v="2058" actId="21"/>
          <ac:grpSpMkLst>
            <pc:docMk/>
            <pc:sldMk cId="1903714379" sldId="298"/>
            <ac:grpSpMk id="38" creationId="{32730CBC-29C2-214E-F38C-6912F845C07A}"/>
          </ac:grpSpMkLst>
        </pc:grpChg>
        <pc:grpChg chg="del">
          <ac:chgData name="Girthofer, Isabella" userId="c808a042-9a17-4990-bd49-766d08283509" providerId="ADAL" clId="{DA43F857-95A1-47D3-A4F5-2F967F8B3988}" dt="2024-03-28T19:26:39.447" v="2058" actId="21"/>
          <ac:grpSpMkLst>
            <pc:docMk/>
            <pc:sldMk cId="1903714379" sldId="298"/>
            <ac:grpSpMk id="40" creationId="{E8876532-A140-0166-1563-228752E65173}"/>
          </ac:grpSpMkLst>
        </pc:grpChg>
        <pc:grpChg chg="del">
          <ac:chgData name="Girthofer, Isabella" userId="c808a042-9a17-4990-bd49-766d08283509" providerId="ADAL" clId="{DA43F857-95A1-47D3-A4F5-2F967F8B3988}" dt="2024-03-28T19:26:39.447" v="2058" actId="21"/>
          <ac:grpSpMkLst>
            <pc:docMk/>
            <pc:sldMk cId="1903714379" sldId="298"/>
            <ac:grpSpMk id="52" creationId="{C5A0232B-3542-D792-045D-F04FD1927344}"/>
          </ac:grpSpMkLst>
        </pc:grpChg>
        <pc:grpChg chg="del">
          <ac:chgData name="Girthofer, Isabella" userId="c808a042-9a17-4990-bd49-766d08283509" providerId="ADAL" clId="{DA43F857-95A1-47D3-A4F5-2F967F8B3988}" dt="2024-03-28T19:26:39.447" v="2058" actId="21"/>
          <ac:grpSpMkLst>
            <pc:docMk/>
            <pc:sldMk cId="1903714379" sldId="298"/>
            <ac:grpSpMk id="53" creationId="{7F0E6C7E-B1B6-C6A2-F243-CB7B5511B085}"/>
          </ac:grpSpMkLst>
        </pc:grpChg>
        <pc:grpChg chg="del">
          <ac:chgData name="Girthofer, Isabella" userId="c808a042-9a17-4990-bd49-766d08283509" providerId="ADAL" clId="{DA43F857-95A1-47D3-A4F5-2F967F8B3988}" dt="2024-03-28T19:26:39.447" v="2058" actId="21"/>
          <ac:grpSpMkLst>
            <pc:docMk/>
            <pc:sldMk cId="1903714379" sldId="298"/>
            <ac:grpSpMk id="54" creationId="{9513E1EE-91D8-CB55-34DB-208B63EBD074}"/>
          </ac:grpSpMkLst>
        </pc:grpChg>
        <pc:picChg chg="del">
          <ac:chgData name="Girthofer, Isabella" userId="c808a042-9a17-4990-bd49-766d08283509" providerId="ADAL" clId="{DA43F857-95A1-47D3-A4F5-2F967F8B3988}" dt="2024-03-28T19:26:31.943" v="2056" actId="478"/>
          <ac:picMkLst>
            <pc:docMk/>
            <pc:sldMk cId="1903714379" sldId="298"/>
            <ac:picMk id="5" creationId="{DE981036-89E5-80C9-0CFF-5A374791589A}"/>
          </ac:picMkLst>
        </pc:picChg>
        <pc:picChg chg="del">
          <ac:chgData name="Girthofer, Isabella" userId="c808a042-9a17-4990-bd49-766d08283509" providerId="ADAL" clId="{DA43F857-95A1-47D3-A4F5-2F967F8B3988}" dt="2024-03-28T19:26:39.447" v="2058" actId="21"/>
          <ac:picMkLst>
            <pc:docMk/>
            <pc:sldMk cId="1903714379" sldId="298"/>
            <ac:picMk id="22" creationId="{495870CE-A2B6-152F-152D-D196260406C1}"/>
          </ac:picMkLst>
        </pc:picChg>
        <pc:picChg chg="del">
          <ac:chgData name="Girthofer, Isabella" userId="c808a042-9a17-4990-bd49-766d08283509" providerId="ADAL" clId="{DA43F857-95A1-47D3-A4F5-2F967F8B3988}" dt="2024-03-28T19:26:39.447" v="2058" actId="21"/>
          <ac:picMkLst>
            <pc:docMk/>
            <pc:sldMk cId="1903714379" sldId="298"/>
            <ac:picMk id="45" creationId="{DFD6854D-F3F8-8EF6-D35A-801B44F2D776}"/>
          </ac:picMkLst>
        </pc:picChg>
        <pc:cxnChg chg="del">
          <ac:chgData name="Girthofer, Isabella" userId="c808a042-9a17-4990-bd49-766d08283509" providerId="ADAL" clId="{DA43F857-95A1-47D3-A4F5-2F967F8B3988}" dt="2024-03-28T19:26:39.447" v="2058" actId="21"/>
          <ac:cxnSpMkLst>
            <pc:docMk/>
            <pc:sldMk cId="1903714379" sldId="298"/>
            <ac:cxnSpMk id="16" creationId="{E168ED22-A2F3-67FA-2D22-597DD668D9C5}"/>
          </ac:cxnSpMkLst>
        </pc:cxnChg>
        <pc:cxnChg chg="del">
          <ac:chgData name="Girthofer, Isabella" userId="c808a042-9a17-4990-bd49-766d08283509" providerId="ADAL" clId="{DA43F857-95A1-47D3-A4F5-2F967F8B3988}" dt="2024-03-28T19:26:39.447" v="2058" actId="21"/>
          <ac:cxnSpMkLst>
            <pc:docMk/>
            <pc:sldMk cId="1903714379" sldId="298"/>
            <ac:cxnSpMk id="21" creationId="{DCF74229-1ECB-C6A3-8796-D005012888E7}"/>
          </ac:cxnSpMkLst>
        </pc:cxnChg>
        <pc:cxnChg chg="del">
          <ac:chgData name="Girthofer, Isabella" userId="c808a042-9a17-4990-bd49-766d08283509" providerId="ADAL" clId="{DA43F857-95A1-47D3-A4F5-2F967F8B3988}" dt="2024-03-28T19:26:39.447" v="2058" actId="21"/>
          <ac:cxnSpMkLst>
            <pc:docMk/>
            <pc:sldMk cId="1903714379" sldId="298"/>
            <ac:cxnSpMk id="26" creationId="{FF1DEB6A-4175-B71B-81E8-4006AFB95A01}"/>
          </ac:cxnSpMkLst>
        </pc:cxnChg>
      </pc:sldChg>
      <pc:sldChg chg="addSp delSp modSp new mod delAnim modAnim">
        <pc:chgData name="Girthofer, Isabella" userId="c808a042-9a17-4990-bd49-766d08283509" providerId="ADAL" clId="{DA43F857-95A1-47D3-A4F5-2F967F8B3988}" dt="2024-04-02T18:08:08.058" v="3181" actId="14100"/>
        <pc:sldMkLst>
          <pc:docMk/>
          <pc:sldMk cId="3854505288" sldId="299"/>
        </pc:sldMkLst>
        <pc:spChg chg="mod">
          <ac:chgData name="Girthofer, Isabella" userId="c808a042-9a17-4990-bd49-766d08283509" providerId="ADAL" clId="{DA43F857-95A1-47D3-A4F5-2F967F8B3988}" dt="2024-03-28T19:26:25.763" v="2054" actId="20577"/>
          <ac:spMkLst>
            <pc:docMk/>
            <pc:sldMk cId="3854505288" sldId="299"/>
            <ac:spMk id="2" creationId="{7FB442E5-CB32-CBC7-A181-F424B387D95E}"/>
          </ac:spMkLst>
        </pc:spChg>
        <pc:spChg chg="del">
          <ac:chgData name="Girthofer, Isabella" userId="c808a042-9a17-4990-bd49-766d08283509" providerId="ADAL" clId="{DA43F857-95A1-47D3-A4F5-2F967F8B3988}" dt="2024-03-28T19:26:15.727" v="2006" actId="478"/>
          <ac:spMkLst>
            <pc:docMk/>
            <pc:sldMk cId="3854505288" sldId="299"/>
            <ac:spMk id="3" creationId="{BAA61691-1F7C-C2E4-23D3-5DBAE46D6BB5}"/>
          </ac:spMkLst>
        </pc:spChg>
        <pc:spChg chg="del">
          <ac:chgData name="Girthofer, Isabella" userId="c808a042-9a17-4990-bd49-766d08283509" providerId="ADAL" clId="{DA43F857-95A1-47D3-A4F5-2F967F8B3988}" dt="2024-03-28T19:26:17.712" v="2007" actId="478"/>
          <ac:spMkLst>
            <pc:docMk/>
            <pc:sldMk cId="3854505288" sldId="299"/>
            <ac:spMk id="4" creationId="{23D80417-89B6-A994-6594-724613E3973A}"/>
          </ac:spMkLst>
        </pc:spChg>
        <pc:spChg chg="mod">
          <ac:chgData name="Girthofer, Isabella" userId="c808a042-9a17-4990-bd49-766d08283509" providerId="ADAL" clId="{DA43F857-95A1-47D3-A4F5-2F967F8B3988}" dt="2024-04-02T17:58:38.871" v="3074" actId="207"/>
          <ac:spMkLst>
            <pc:docMk/>
            <pc:sldMk cId="3854505288" sldId="299"/>
            <ac:spMk id="4" creationId="{9F5ADB22-FB1D-B7C0-C6D2-5BF00FB7304A}"/>
          </ac:spMkLst>
        </pc:spChg>
        <pc:spChg chg="add del mod">
          <ac:chgData name="Girthofer, Isabella" userId="c808a042-9a17-4990-bd49-766d08283509" providerId="ADAL" clId="{DA43F857-95A1-47D3-A4F5-2F967F8B3988}" dt="2024-04-02T17:25:50.117" v="2992" actId="478"/>
          <ac:spMkLst>
            <pc:docMk/>
            <pc:sldMk cId="3854505288" sldId="299"/>
            <ac:spMk id="5" creationId="{C05E4665-2FB6-1862-D11C-BD56ACD45739}"/>
          </ac:spMkLst>
        </pc:spChg>
        <pc:spChg chg="add del mod">
          <ac:chgData name="Girthofer, Isabella" userId="c808a042-9a17-4990-bd49-766d08283509" providerId="ADAL" clId="{DA43F857-95A1-47D3-A4F5-2F967F8B3988}" dt="2024-04-02T17:25:50.117" v="2992" actId="478"/>
          <ac:spMkLst>
            <pc:docMk/>
            <pc:sldMk cId="3854505288" sldId="299"/>
            <ac:spMk id="6" creationId="{A8E982FD-06AE-3E1F-90BF-BDDD39660BB2}"/>
          </ac:spMkLst>
        </pc:spChg>
        <pc:spChg chg="mod">
          <ac:chgData name="Girthofer, Isabella" userId="c808a042-9a17-4990-bd49-766d08283509" providerId="ADAL" clId="{DA43F857-95A1-47D3-A4F5-2F967F8B3988}" dt="2024-03-28T19:28:31.504" v="2221" actId="14100"/>
          <ac:spMkLst>
            <pc:docMk/>
            <pc:sldMk cId="3854505288" sldId="299"/>
            <ac:spMk id="8" creationId="{4FF4B2D9-5DC6-6292-4335-89B1ACE5A893}"/>
          </ac:spMkLst>
        </pc:spChg>
        <pc:spChg chg="mod">
          <ac:chgData name="Girthofer, Isabella" userId="c808a042-9a17-4990-bd49-766d08283509" providerId="ADAL" clId="{DA43F857-95A1-47D3-A4F5-2F967F8B3988}" dt="2024-03-28T19:28:39.046" v="2224" actId="207"/>
          <ac:spMkLst>
            <pc:docMk/>
            <pc:sldMk cId="3854505288" sldId="299"/>
            <ac:spMk id="9" creationId="{930F538C-E1DB-765E-BFA1-1655008B7CBD}"/>
          </ac:spMkLst>
        </pc:spChg>
        <pc:spChg chg="mod">
          <ac:chgData name="Girthofer, Isabella" userId="c808a042-9a17-4990-bd49-766d08283509" providerId="ADAL" clId="{DA43F857-95A1-47D3-A4F5-2F967F8B3988}" dt="2024-03-28T19:30:14.684" v="2314" actId="1076"/>
          <ac:spMkLst>
            <pc:docMk/>
            <pc:sldMk cId="3854505288" sldId="299"/>
            <ac:spMk id="12" creationId="{31335B41-77D0-852C-5649-1569E8E6ADE7}"/>
          </ac:spMkLst>
        </pc:spChg>
        <pc:spChg chg="mod">
          <ac:chgData name="Girthofer, Isabella" userId="c808a042-9a17-4990-bd49-766d08283509" providerId="ADAL" clId="{DA43F857-95A1-47D3-A4F5-2F967F8B3988}" dt="2024-03-28T19:27:15.086" v="2167" actId="1037"/>
          <ac:spMkLst>
            <pc:docMk/>
            <pc:sldMk cId="3854505288" sldId="299"/>
            <ac:spMk id="15" creationId="{A44F41B0-3907-C3FB-E2E9-D5A2F362085A}"/>
          </ac:spMkLst>
        </pc:spChg>
        <pc:spChg chg="add del mod">
          <ac:chgData name="Girthofer, Isabella" userId="c808a042-9a17-4990-bd49-766d08283509" providerId="ADAL" clId="{DA43F857-95A1-47D3-A4F5-2F967F8B3988}" dt="2024-03-28T19:30:27.971" v="2319" actId="1076"/>
          <ac:spMkLst>
            <pc:docMk/>
            <pc:sldMk cId="3854505288" sldId="299"/>
            <ac:spMk id="16" creationId="{555BB102-F0F6-883B-B100-8EF8C15D8C69}"/>
          </ac:spMkLst>
        </pc:spChg>
        <pc:spChg chg="mod">
          <ac:chgData name="Girthofer, Isabella" userId="c808a042-9a17-4990-bd49-766d08283509" providerId="ADAL" clId="{DA43F857-95A1-47D3-A4F5-2F967F8B3988}" dt="2024-03-28T19:30:41.605" v="2323" actId="1076"/>
          <ac:spMkLst>
            <pc:docMk/>
            <pc:sldMk cId="3854505288" sldId="299"/>
            <ac:spMk id="20" creationId="{6ED37054-418D-68A6-8D0A-5CD43EB64146}"/>
          </ac:spMkLst>
        </pc:spChg>
        <pc:spChg chg="mod">
          <ac:chgData name="Girthofer, Isabella" userId="c808a042-9a17-4990-bd49-766d08283509" providerId="ADAL" clId="{DA43F857-95A1-47D3-A4F5-2F967F8B3988}" dt="2024-03-28T19:27:15.086" v="2167" actId="1037"/>
          <ac:spMkLst>
            <pc:docMk/>
            <pc:sldMk cId="3854505288" sldId="299"/>
            <ac:spMk id="21" creationId="{4E991FBD-88A3-6ED2-CA7A-D7B9E4191E21}"/>
          </ac:spMkLst>
        </pc:spChg>
        <pc:spChg chg="mod">
          <ac:chgData name="Girthofer, Isabella" userId="c808a042-9a17-4990-bd49-766d08283509" providerId="ADAL" clId="{DA43F857-95A1-47D3-A4F5-2F967F8B3988}" dt="2024-03-28T19:27:15.086" v="2167" actId="1037"/>
          <ac:spMkLst>
            <pc:docMk/>
            <pc:sldMk cId="3854505288" sldId="299"/>
            <ac:spMk id="22" creationId="{CA776AD4-DC8D-BBE8-C4BF-AA33D4E5D2D9}"/>
          </ac:spMkLst>
        </pc:spChg>
        <pc:spChg chg="mod">
          <ac:chgData name="Girthofer, Isabella" userId="c808a042-9a17-4990-bd49-766d08283509" providerId="ADAL" clId="{DA43F857-95A1-47D3-A4F5-2F967F8B3988}" dt="2024-03-28T19:27:15.086" v="2167" actId="1037"/>
          <ac:spMkLst>
            <pc:docMk/>
            <pc:sldMk cId="3854505288" sldId="299"/>
            <ac:spMk id="23" creationId="{DA2832F0-07E5-C962-6293-79072A90EAB3}"/>
          </ac:spMkLst>
        </pc:spChg>
        <pc:spChg chg="mod">
          <ac:chgData name="Girthofer, Isabella" userId="c808a042-9a17-4990-bd49-766d08283509" providerId="ADAL" clId="{DA43F857-95A1-47D3-A4F5-2F967F8B3988}" dt="2024-03-28T19:27:15.086" v="2167" actId="1037"/>
          <ac:spMkLst>
            <pc:docMk/>
            <pc:sldMk cId="3854505288" sldId="299"/>
            <ac:spMk id="24" creationId="{DA170B3F-C5E4-22B6-BB7F-3779E8BBF2BD}"/>
          </ac:spMkLst>
        </pc:spChg>
        <pc:spChg chg="mod">
          <ac:chgData name="Girthofer, Isabella" userId="c808a042-9a17-4990-bd49-766d08283509" providerId="ADAL" clId="{DA43F857-95A1-47D3-A4F5-2F967F8B3988}" dt="2024-03-28T19:27:15.086" v="2167" actId="1037"/>
          <ac:spMkLst>
            <pc:docMk/>
            <pc:sldMk cId="3854505288" sldId="299"/>
            <ac:spMk id="25" creationId="{0A73FDBE-A5D5-6E72-A011-A3116231392E}"/>
          </ac:spMkLst>
        </pc:spChg>
        <pc:spChg chg="mod">
          <ac:chgData name="Girthofer, Isabella" userId="c808a042-9a17-4990-bd49-766d08283509" providerId="ADAL" clId="{DA43F857-95A1-47D3-A4F5-2F967F8B3988}" dt="2024-03-28T19:27:15.086" v="2167" actId="1037"/>
          <ac:spMkLst>
            <pc:docMk/>
            <pc:sldMk cId="3854505288" sldId="299"/>
            <ac:spMk id="26" creationId="{AC57FC88-1EFD-6D18-C31C-299E6F88B2E5}"/>
          </ac:spMkLst>
        </pc:spChg>
        <pc:spChg chg="add del mod">
          <ac:chgData name="Girthofer, Isabella" userId="c808a042-9a17-4990-bd49-766d08283509" providerId="ADAL" clId="{DA43F857-95A1-47D3-A4F5-2F967F8B3988}" dt="2024-04-02T17:25:50.117" v="2992" actId="478"/>
          <ac:spMkLst>
            <pc:docMk/>
            <pc:sldMk cId="3854505288" sldId="299"/>
            <ac:spMk id="27" creationId="{5C46D349-6811-D8A8-6711-D58E0D204980}"/>
          </ac:spMkLst>
        </pc:spChg>
        <pc:spChg chg="mod">
          <ac:chgData name="Girthofer, Isabella" userId="c808a042-9a17-4990-bd49-766d08283509" providerId="ADAL" clId="{DA43F857-95A1-47D3-A4F5-2F967F8B3988}" dt="2024-03-28T19:30:50.060" v="2326" actId="207"/>
          <ac:spMkLst>
            <pc:docMk/>
            <pc:sldMk cId="3854505288" sldId="299"/>
            <ac:spMk id="30" creationId="{0E09164C-F0BC-E03E-8886-E5A3D1D4FFD0}"/>
          </ac:spMkLst>
        </pc:spChg>
        <pc:spChg chg="add del mod">
          <ac:chgData name="Girthofer, Isabella" userId="c808a042-9a17-4990-bd49-766d08283509" providerId="ADAL" clId="{DA43F857-95A1-47D3-A4F5-2F967F8B3988}" dt="2024-04-02T17:25:50.117" v="2992" actId="478"/>
          <ac:spMkLst>
            <pc:docMk/>
            <pc:sldMk cId="3854505288" sldId="299"/>
            <ac:spMk id="32" creationId="{2AC1D5C2-D7DF-EB43-3C05-19F6F6FF61B7}"/>
          </ac:spMkLst>
        </pc:spChg>
        <pc:spChg chg="add del mod">
          <ac:chgData name="Girthofer, Isabella" userId="c808a042-9a17-4990-bd49-766d08283509" providerId="ADAL" clId="{DA43F857-95A1-47D3-A4F5-2F967F8B3988}" dt="2024-04-02T17:25:50.117" v="2992" actId="478"/>
          <ac:spMkLst>
            <pc:docMk/>
            <pc:sldMk cId="3854505288" sldId="299"/>
            <ac:spMk id="34" creationId="{38D32D7B-43F2-C22B-BC97-5341F40C47B7}"/>
          </ac:spMkLst>
        </pc:spChg>
        <pc:spChg chg="add del mod">
          <ac:chgData name="Girthofer, Isabella" userId="c808a042-9a17-4990-bd49-766d08283509" providerId="ADAL" clId="{DA43F857-95A1-47D3-A4F5-2F967F8B3988}" dt="2024-04-02T17:25:50.117" v="2992" actId="478"/>
          <ac:spMkLst>
            <pc:docMk/>
            <pc:sldMk cId="3854505288" sldId="299"/>
            <ac:spMk id="35" creationId="{8AF11D0F-5C2B-1B25-D696-502850FE296D}"/>
          </ac:spMkLst>
        </pc:spChg>
        <pc:spChg chg="add del mod">
          <ac:chgData name="Girthofer, Isabella" userId="c808a042-9a17-4990-bd49-766d08283509" providerId="ADAL" clId="{DA43F857-95A1-47D3-A4F5-2F967F8B3988}" dt="2024-04-02T17:25:50.117" v="2992" actId="478"/>
          <ac:spMkLst>
            <pc:docMk/>
            <pc:sldMk cId="3854505288" sldId="299"/>
            <ac:spMk id="36" creationId="{F0E18929-C9B3-45A0-55FB-99C5E1F99AB2}"/>
          </ac:spMkLst>
        </pc:spChg>
        <pc:spChg chg="mod">
          <ac:chgData name="Girthofer, Isabella" userId="c808a042-9a17-4990-bd49-766d08283509" providerId="ADAL" clId="{DA43F857-95A1-47D3-A4F5-2F967F8B3988}" dt="2024-04-02T17:58:38.871" v="3074" actId="207"/>
          <ac:spMkLst>
            <pc:docMk/>
            <pc:sldMk cId="3854505288" sldId="299"/>
            <ac:spMk id="40" creationId="{C676A630-41E9-4176-9357-4C13B11A467C}"/>
          </ac:spMkLst>
        </pc:spChg>
        <pc:spChg chg="mod">
          <ac:chgData name="Girthofer, Isabella" userId="c808a042-9a17-4990-bd49-766d08283509" providerId="ADAL" clId="{DA43F857-95A1-47D3-A4F5-2F967F8B3988}" dt="2024-04-02T18:00:30.717" v="3078" actId="207"/>
          <ac:spMkLst>
            <pc:docMk/>
            <pc:sldMk cId="3854505288" sldId="299"/>
            <ac:spMk id="43" creationId="{031B5396-F507-4744-0487-01CBD29DC65F}"/>
          </ac:spMkLst>
        </pc:spChg>
        <pc:spChg chg="mod">
          <ac:chgData name="Girthofer, Isabella" userId="c808a042-9a17-4990-bd49-766d08283509" providerId="ADAL" clId="{DA43F857-95A1-47D3-A4F5-2F967F8B3988}" dt="2024-04-02T18:00:26.370" v="3077" actId="207"/>
          <ac:spMkLst>
            <pc:docMk/>
            <pc:sldMk cId="3854505288" sldId="299"/>
            <ac:spMk id="46" creationId="{0CBD5627-C024-87D8-A797-4A4E1D07B4F6}"/>
          </ac:spMkLst>
        </pc:spChg>
        <pc:spChg chg="mod">
          <ac:chgData name="Girthofer, Isabella" userId="c808a042-9a17-4990-bd49-766d08283509" providerId="ADAL" clId="{DA43F857-95A1-47D3-A4F5-2F967F8B3988}" dt="2024-04-02T18:00:22.734" v="3076" actId="207"/>
          <ac:spMkLst>
            <pc:docMk/>
            <pc:sldMk cId="3854505288" sldId="299"/>
            <ac:spMk id="50" creationId="{C8CC798F-6AB8-F249-7277-5E604C89E069}"/>
          </ac:spMkLst>
        </pc:spChg>
        <pc:spChg chg="mod">
          <ac:chgData name="Girthofer, Isabella" userId="c808a042-9a17-4990-bd49-766d08283509" providerId="ADAL" clId="{DA43F857-95A1-47D3-A4F5-2F967F8B3988}" dt="2024-04-02T17:25:53.611" v="2994"/>
          <ac:spMkLst>
            <pc:docMk/>
            <pc:sldMk cId="3854505288" sldId="299"/>
            <ac:spMk id="51" creationId="{53D2B528-14E3-3D8A-81CA-F1C26353736E}"/>
          </ac:spMkLst>
        </pc:spChg>
        <pc:spChg chg="mod">
          <ac:chgData name="Girthofer, Isabella" userId="c808a042-9a17-4990-bd49-766d08283509" providerId="ADAL" clId="{DA43F857-95A1-47D3-A4F5-2F967F8B3988}" dt="2024-04-02T17:25:53.611" v="2994"/>
          <ac:spMkLst>
            <pc:docMk/>
            <pc:sldMk cId="3854505288" sldId="299"/>
            <ac:spMk id="52" creationId="{8AE28203-EF06-4B01-B73D-E2138EA51706}"/>
          </ac:spMkLst>
        </pc:spChg>
        <pc:spChg chg="mod">
          <ac:chgData name="Girthofer, Isabella" userId="c808a042-9a17-4990-bd49-766d08283509" providerId="ADAL" clId="{DA43F857-95A1-47D3-A4F5-2F967F8B3988}" dt="2024-04-02T17:25:53.611" v="2994"/>
          <ac:spMkLst>
            <pc:docMk/>
            <pc:sldMk cId="3854505288" sldId="299"/>
            <ac:spMk id="53" creationId="{3CBAE61B-3764-9FD8-FB18-E083599D03B3}"/>
          </ac:spMkLst>
        </pc:spChg>
        <pc:spChg chg="mod">
          <ac:chgData name="Girthofer, Isabella" userId="c808a042-9a17-4990-bd49-766d08283509" providerId="ADAL" clId="{DA43F857-95A1-47D3-A4F5-2F967F8B3988}" dt="2024-04-02T17:25:53.611" v="2994"/>
          <ac:spMkLst>
            <pc:docMk/>
            <pc:sldMk cId="3854505288" sldId="299"/>
            <ac:spMk id="54" creationId="{9498A016-6A11-08C9-3301-26D00B4FB62F}"/>
          </ac:spMkLst>
        </pc:spChg>
        <pc:spChg chg="mod">
          <ac:chgData name="Girthofer, Isabella" userId="c808a042-9a17-4990-bd49-766d08283509" providerId="ADAL" clId="{DA43F857-95A1-47D3-A4F5-2F967F8B3988}" dt="2024-04-02T17:25:53.611" v="2994"/>
          <ac:spMkLst>
            <pc:docMk/>
            <pc:sldMk cId="3854505288" sldId="299"/>
            <ac:spMk id="55" creationId="{0A83D293-7EEB-8B19-8E95-940C5B9BD02F}"/>
          </ac:spMkLst>
        </pc:spChg>
        <pc:spChg chg="mod">
          <ac:chgData name="Girthofer, Isabella" userId="c808a042-9a17-4990-bd49-766d08283509" providerId="ADAL" clId="{DA43F857-95A1-47D3-A4F5-2F967F8B3988}" dt="2024-04-02T17:25:53.611" v="2994"/>
          <ac:spMkLst>
            <pc:docMk/>
            <pc:sldMk cId="3854505288" sldId="299"/>
            <ac:spMk id="56" creationId="{69DEF01D-C83B-AB90-4DDA-3D9545E6BC66}"/>
          </ac:spMkLst>
        </pc:spChg>
        <pc:spChg chg="mod">
          <ac:chgData name="Girthofer, Isabella" userId="c808a042-9a17-4990-bd49-766d08283509" providerId="ADAL" clId="{DA43F857-95A1-47D3-A4F5-2F967F8B3988}" dt="2024-04-02T18:00:33.694" v="3079" actId="207"/>
          <ac:spMkLst>
            <pc:docMk/>
            <pc:sldMk cId="3854505288" sldId="299"/>
            <ac:spMk id="59" creationId="{54960470-F44E-4C43-C109-79FB0BFC5550}"/>
          </ac:spMkLst>
        </pc:spChg>
        <pc:spChg chg="add mod">
          <ac:chgData name="Girthofer, Isabella" userId="c808a042-9a17-4990-bd49-766d08283509" providerId="ADAL" clId="{DA43F857-95A1-47D3-A4F5-2F967F8B3988}" dt="2024-04-02T18:00:52.204" v="3090" actId="1076"/>
          <ac:spMkLst>
            <pc:docMk/>
            <pc:sldMk cId="3854505288" sldId="299"/>
            <ac:spMk id="62" creationId="{FC6692B3-702E-CF2C-2B75-F3F61DD0192F}"/>
          </ac:spMkLst>
        </pc:spChg>
        <pc:spChg chg="add mod">
          <ac:chgData name="Girthofer, Isabella" userId="c808a042-9a17-4990-bd49-766d08283509" providerId="ADAL" clId="{DA43F857-95A1-47D3-A4F5-2F967F8B3988}" dt="2024-04-02T18:04:17.159" v="3102" actId="1076"/>
          <ac:spMkLst>
            <pc:docMk/>
            <pc:sldMk cId="3854505288" sldId="299"/>
            <ac:spMk id="63" creationId="{D7263AAB-F037-9DCE-346E-A9168732D634}"/>
          </ac:spMkLst>
        </pc:spChg>
        <pc:spChg chg="add mod">
          <ac:chgData name="Girthofer, Isabella" userId="c808a042-9a17-4990-bd49-766d08283509" providerId="ADAL" clId="{DA43F857-95A1-47D3-A4F5-2F967F8B3988}" dt="2024-04-02T18:05:09.249" v="3141" actId="1035"/>
          <ac:spMkLst>
            <pc:docMk/>
            <pc:sldMk cId="3854505288" sldId="299"/>
            <ac:spMk id="64" creationId="{F5BE3157-9A37-C68F-10ED-CF2D562A3DA9}"/>
          </ac:spMkLst>
        </pc:spChg>
        <pc:spChg chg="add mod">
          <ac:chgData name="Girthofer, Isabella" userId="c808a042-9a17-4990-bd49-766d08283509" providerId="ADAL" clId="{DA43F857-95A1-47D3-A4F5-2F967F8B3988}" dt="2024-04-02T17:54:39.798" v="3068" actId="14861"/>
          <ac:spMkLst>
            <pc:docMk/>
            <pc:sldMk cId="3854505288" sldId="299"/>
            <ac:spMk id="67" creationId="{0E30975E-1322-89F5-CCF0-19F7E9198802}"/>
          </ac:spMkLst>
        </pc:spChg>
        <pc:spChg chg="add mod">
          <ac:chgData name="Girthofer, Isabella" userId="c808a042-9a17-4990-bd49-766d08283509" providerId="ADAL" clId="{DA43F857-95A1-47D3-A4F5-2F967F8B3988}" dt="2024-04-02T17:54:39.798" v="3068" actId="14861"/>
          <ac:spMkLst>
            <pc:docMk/>
            <pc:sldMk cId="3854505288" sldId="299"/>
            <ac:spMk id="68" creationId="{9698D284-91F8-CAB9-2862-2C1078181A19}"/>
          </ac:spMkLst>
        </pc:spChg>
        <pc:spChg chg="add mod">
          <ac:chgData name="Girthofer, Isabella" userId="c808a042-9a17-4990-bd49-766d08283509" providerId="ADAL" clId="{DA43F857-95A1-47D3-A4F5-2F967F8B3988}" dt="2024-04-02T17:54:39.798" v="3068" actId="14861"/>
          <ac:spMkLst>
            <pc:docMk/>
            <pc:sldMk cId="3854505288" sldId="299"/>
            <ac:spMk id="69" creationId="{E7E573E0-14DE-FC30-44F2-8E7078961201}"/>
          </ac:spMkLst>
        </pc:spChg>
        <pc:spChg chg="add mod">
          <ac:chgData name="Girthofer, Isabella" userId="c808a042-9a17-4990-bd49-766d08283509" providerId="ADAL" clId="{DA43F857-95A1-47D3-A4F5-2F967F8B3988}" dt="2024-04-02T18:08:08.058" v="3181" actId="14100"/>
          <ac:spMkLst>
            <pc:docMk/>
            <pc:sldMk cId="3854505288" sldId="299"/>
            <ac:spMk id="70" creationId="{9ED7436D-ADC3-02D9-0421-7041EF15E6D8}"/>
          </ac:spMkLst>
        </pc:spChg>
        <pc:spChg chg="add mod">
          <ac:chgData name="Girthofer, Isabella" userId="c808a042-9a17-4990-bd49-766d08283509" providerId="ADAL" clId="{DA43F857-95A1-47D3-A4F5-2F967F8B3988}" dt="2024-04-02T17:54:39.798" v="3068" actId="14861"/>
          <ac:spMkLst>
            <pc:docMk/>
            <pc:sldMk cId="3854505288" sldId="299"/>
            <ac:spMk id="71" creationId="{96F33696-4A65-0BEE-37E3-54154743ED72}"/>
          </ac:spMkLst>
        </pc:spChg>
        <pc:spChg chg="add del mod">
          <ac:chgData name="Girthofer, Isabella" userId="c808a042-9a17-4990-bd49-766d08283509" providerId="ADAL" clId="{DA43F857-95A1-47D3-A4F5-2F967F8B3988}" dt="2024-04-02T17:28:53.572" v="3030" actId="478"/>
          <ac:spMkLst>
            <pc:docMk/>
            <pc:sldMk cId="3854505288" sldId="299"/>
            <ac:spMk id="72" creationId="{48059236-9865-BFC6-BB61-543F2E41B77A}"/>
          </ac:spMkLst>
        </pc:spChg>
        <pc:spChg chg="add mod">
          <ac:chgData name="Girthofer, Isabella" userId="c808a042-9a17-4990-bd49-766d08283509" providerId="ADAL" clId="{DA43F857-95A1-47D3-A4F5-2F967F8B3988}" dt="2024-04-02T18:04:55.628" v="3109" actId="14100"/>
          <ac:spMkLst>
            <pc:docMk/>
            <pc:sldMk cId="3854505288" sldId="299"/>
            <ac:spMk id="73" creationId="{D799C715-0072-2A51-FED6-349032133E74}"/>
          </ac:spMkLst>
        </pc:spChg>
        <pc:spChg chg="add mod">
          <ac:chgData name="Girthofer, Isabella" userId="c808a042-9a17-4990-bd49-766d08283509" providerId="ADAL" clId="{DA43F857-95A1-47D3-A4F5-2F967F8B3988}" dt="2024-04-02T17:54:39.798" v="3068" actId="14861"/>
          <ac:spMkLst>
            <pc:docMk/>
            <pc:sldMk cId="3854505288" sldId="299"/>
            <ac:spMk id="80" creationId="{7ED77F1D-24B8-D35F-BB7B-B4DA88CB8AFF}"/>
          </ac:spMkLst>
        </pc:spChg>
        <pc:spChg chg="add mod">
          <ac:chgData name="Girthofer, Isabella" userId="c808a042-9a17-4990-bd49-766d08283509" providerId="ADAL" clId="{DA43F857-95A1-47D3-A4F5-2F967F8B3988}" dt="2024-04-02T18:07:55.354" v="3180" actId="1035"/>
          <ac:spMkLst>
            <pc:docMk/>
            <pc:sldMk cId="3854505288" sldId="299"/>
            <ac:spMk id="82" creationId="{0E446FB8-0E84-0FEF-AFA4-8F779A0BA884}"/>
          </ac:spMkLst>
        </pc:spChg>
        <pc:spChg chg="add del mod">
          <ac:chgData name="Girthofer, Isabella" userId="c808a042-9a17-4990-bd49-766d08283509" providerId="ADAL" clId="{DA43F857-95A1-47D3-A4F5-2F967F8B3988}" dt="2024-04-02T18:06:22.583" v="3174" actId="478"/>
          <ac:spMkLst>
            <pc:docMk/>
            <pc:sldMk cId="3854505288" sldId="299"/>
            <ac:spMk id="83" creationId="{FAE49C6C-430E-69E8-740B-178DAA91767F}"/>
          </ac:spMkLst>
        </pc:spChg>
        <pc:spChg chg="add mod">
          <ac:chgData name="Girthofer, Isabella" userId="c808a042-9a17-4990-bd49-766d08283509" providerId="ADAL" clId="{DA43F857-95A1-47D3-A4F5-2F967F8B3988}" dt="2024-04-02T18:06:41.276" v="3179" actId="14100"/>
          <ac:spMkLst>
            <pc:docMk/>
            <pc:sldMk cId="3854505288" sldId="299"/>
            <ac:spMk id="84" creationId="{5EC98269-BC86-2E68-5607-425AAC3C49A8}"/>
          </ac:spMkLst>
        </pc:spChg>
        <pc:grpChg chg="add mod">
          <ac:chgData name="Girthofer, Isabella" userId="c808a042-9a17-4990-bd49-766d08283509" providerId="ADAL" clId="{DA43F857-95A1-47D3-A4F5-2F967F8B3988}" dt="2024-04-02T18:05:53.287" v="3166" actId="1036"/>
          <ac:grpSpMkLst>
            <pc:docMk/>
            <pc:sldMk cId="3854505288" sldId="299"/>
            <ac:grpSpMk id="3" creationId="{96FE4343-49A3-8B81-EACF-59D37A5067EA}"/>
          </ac:grpSpMkLst>
        </pc:grpChg>
        <pc:grpChg chg="add del mod">
          <ac:chgData name="Girthofer, Isabella" userId="c808a042-9a17-4990-bd49-766d08283509" providerId="ADAL" clId="{DA43F857-95A1-47D3-A4F5-2F967F8B3988}" dt="2024-04-02T17:25:52.976" v="2993" actId="478"/>
          <ac:grpSpMkLst>
            <pc:docMk/>
            <pc:sldMk cId="3854505288" sldId="299"/>
            <ac:grpSpMk id="7" creationId="{153E2047-8C2F-A272-E18B-3F4BE1E8E0B6}"/>
          </ac:grpSpMkLst>
        </pc:grpChg>
        <pc:grpChg chg="add del mod">
          <ac:chgData name="Girthofer, Isabella" userId="c808a042-9a17-4990-bd49-766d08283509" providerId="ADAL" clId="{DA43F857-95A1-47D3-A4F5-2F967F8B3988}" dt="2024-04-02T17:25:50.117" v="2992" actId="478"/>
          <ac:grpSpMkLst>
            <pc:docMk/>
            <pc:sldMk cId="3854505288" sldId="299"/>
            <ac:grpSpMk id="10" creationId="{8F66E382-AE89-D43B-110F-061A22EAC218}"/>
          </ac:grpSpMkLst>
        </pc:grpChg>
        <pc:grpChg chg="add del mod">
          <ac:chgData name="Girthofer, Isabella" userId="c808a042-9a17-4990-bd49-766d08283509" providerId="ADAL" clId="{DA43F857-95A1-47D3-A4F5-2F967F8B3988}" dt="2024-04-02T17:25:50.117" v="2992" actId="478"/>
          <ac:grpSpMkLst>
            <pc:docMk/>
            <pc:sldMk cId="3854505288" sldId="299"/>
            <ac:grpSpMk id="13" creationId="{751BC626-156C-24C2-75B3-C6DE24227CC0}"/>
          </ac:grpSpMkLst>
        </pc:grpChg>
        <pc:grpChg chg="add del mod">
          <ac:chgData name="Girthofer, Isabella" userId="c808a042-9a17-4990-bd49-766d08283509" providerId="ADAL" clId="{DA43F857-95A1-47D3-A4F5-2F967F8B3988}" dt="2024-04-02T17:25:50.117" v="2992" actId="478"/>
          <ac:grpSpMkLst>
            <pc:docMk/>
            <pc:sldMk cId="3854505288" sldId="299"/>
            <ac:grpSpMk id="17" creationId="{CD1A616C-9816-1B5E-5301-FF5E24472756}"/>
          </ac:grpSpMkLst>
        </pc:grpChg>
        <pc:grpChg chg="mod">
          <ac:chgData name="Girthofer, Isabella" userId="c808a042-9a17-4990-bd49-766d08283509" providerId="ADAL" clId="{DA43F857-95A1-47D3-A4F5-2F967F8B3988}" dt="2024-03-28T19:27:15.086" v="2167" actId="1037"/>
          <ac:grpSpMkLst>
            <pc:docMk/>
            <pc:sldMk cId="3854505288" sldId="299"/>
            <ac:grpSpMk id="19" creationId="{3A1A2EDA-84E1-1CE0-C1E4-E259B7C2137A}"/>
          </ac:grpSpMkLst>
        </pc:grpChg>
        <pc:grpChg chg="add del mod">
          <ac:chgData name="Girthofer, Isabella" userId="c808a042-9a17-4990-bd49-766d08283509" providerId="ADAL" clId="{DA43F857-95A1-47D3-A4F5-2F967F8B3988}" dt="2024-04-02T17:25:50.117" v="2992" actId="478"/>
          <ac:grpSpMkLst>
            <pc:docMk/>
            <pc:sldMk cId="3854505288" sldId="299"/>
            <ac:grpSpMk id="28" creationId="{A5AD1FDA-9DA2-2233-FFEA-A03D2B4474DE}"/>
          </ac:grpSpMkLst>
        </pc:grpChg>
        <pc:grpChg chg="add mod">
          <ac:chgData name="Girthofer, Isabella" userId="c808a042-9a17-4990-bd49-766d08283509" providerId="ADAL" clId="{DA43F857-95A1-47D3-A4F5-2F967F8B3988}" dt="2024-04-02T17:27:11.741" v="3012" actId="14100"/>
          <ac:grpSpMkLst>
            <pc:docMk/>
            <pc:sldMk cId="3854505288" sldId="299"/>
            <ac:grpSpMk id="41" creationId="{AEE6F74B-B7AB-DB13-759D-97BACA2FFAC0}"/>
          </ac:grpSpMkLst>
        </pc:grpChg>
        <pc:grpChg chg="add mod">
          <ac:chgData name="Girthofer, Isabella" userId="c808a042-9a17-4990-bd49-766d08283509" providerId="ADAL" clId="{DA43F857-95A1-47D3-A4F5-2F967F8B3988}" dt="2024-04-02T17:27:11.741" v="3012" actId="14100"/>
          <ac:grpSpMkLst>
            <pc:docMk/>
            <pc:sldMk cId="3854505288" sldId="299"/>
            <ac:grpSpMk id="44" creationId="{0CA116F4-4D4D-97C8-7572-F4A8F6BE087A}"/>
          </ac:grpSpMkLst>
        </pc:grpChg>
        <pc:grpChg chg="add mod">
          <ac:chgData name="Girthofer, Isabella" userId="c808a042-9a17-4990-bd49-766d08283509" providerId="ADAL" clId="{DA43F857-95A1-47D3-A4F5-2F967F8B3988}" dt="2024-04-02T17:27:11.741" v="3012" actId="14100"/>
          <ac:grpSpMkLst>
            <pc:docMk/>
            <pc:sldMk cId="3854505288" sldId="299"/>
            <ac:grpSpMk id="47" creationId="{DF60C63D-1F6A-950E-897D-7B48D5B764FF}"/>
          </ac:grpSpMkLst>
        </pc:grpChg>
        <pc:grpChg chg="mod">
          <ac:chgData name="Girthofer, Isabella" userId="c808a042-9a17-4990-bd49-766d08283509" providerId="ADAL" clId="{DA43F857-95A1-47D3-A4F5-2F967F8B3988}" dt="2024-04-02T17:25:53.611" v="2994"/>
          <ac:grpSpMkLst>
            <pc:docMk/>
            <pc:sldMk cId="3854505288" sldId="299"/>
            <ac:grpSpMk id="49" creationId="{5AA2D493-7114-D1A7-7F98-6086F036BBFC}"/>
          </ac:grpSpMkLst>
        </pc:grpChg>
        <pc:grpChg chg="add mod">
          <ac:chgData name="Girthofer, Isabella" userId="c808a042-9a17-4990-bd49-766d08283509" providerId="ADAL" clId="{DA43F857-95A1-47D3-A4F5-2F967F8B3988}" dt="2024-04-02T17:29:11.259" v="3033" actId="1076"/>
          <ac:grpSpMkLst>
            <pc:docMk/>
            <pc:sldMk cId="3854505288" sldId="299"/>
            <ac:grpSpMk id="57" creationId="{4E2CC988-6400-2947-BF01-C39F9F5072DE}"/>
          </ac:grpSpMkLst>
        </pc:grpChg>
        <pc:picChg chg="mod">
          <ac:chgData name="Girthofer, Isabella" userId="c808a042-9a17-4990-bd49-766d08283509" providerId="ADAL" clId="{DA43F857-95A1-47D3-A4F5-2F967F8B3988}" dt="2024-03-28T19:27:15.086" v="2167" actId="1037"/>
          <ac:picMkLst>
            <pc:docMk/>
            <pc:sldMk cId="3854505288" sldId="299"/>
            <ac:picMk id="11" creationId="{8B28181B-157B-F495-6F49-AE5880A9785A}"/>
          </ac:picMkLst>
        </pc:picChg>
        <pc:picChg chg="mod">
          <ac:chgData name="Girthofer, Isabella" userId="c808a042-9a17-4990-bd49-766d08283509" providerId="ADAL" clId="{DA43F857-95A1-47D3-A4F5-2F967F8B3988}" dt="2024-03-28T19:27:15.086" v="2167" actId="1037"/>
          <ac:picMkLst>
            <pc:docMk/>
            <pc:sldMk cId="3854505288" sldId="299"/>
            <ac:picMk id="14" creationId="{2BD2B2C9-8DBC-1903-E4B8-0741DD2A6742}"/>
          </ac:picMkLst>
        </pc:picChg>
        <pc:picChg chg="mod">
          <ac:chgData name="Girthofer, Isabella" userId="c808a042-9a17-4990-bd49-766d08283509" providerId="ADAL" clId="{DA43F857-95A1-47D3-A4F5-2F967F8B3988}" dt="2024-03-28T19:27:15.086" v="2167" actId="1037"/>
          <ac:picMkLst>
            <pc:docMk/>
            <pc:sldMk cId="3854505288" sldId="299"/>
            <ac:picMk id="18" creationId="{D0E6558F-6E1E-C02A-3412-030364EA6217}"/>
          </ac:picMkLst>
        </pc:picChg>
        <pc:picChg chg="mod">
          <ac:chgData name="Girthofer, Isabella" userId="c808a042-9a17-4990-bd49-766d08283509" providerId="ADAL" clId="{DA43F857-95A1-47D3-A4F5-2F967F8B3988}" dt="2024-03-28T19:27:15.086" v="2167" actId="1037"/>
          <ac:picMkLst>
            <pc:docMk/>
            <pc:sldMk cId="3854505288" sldId="299"/>
            <ac:picMk id="29" creationId="{910099C2-55C8-4540-9580-F0D668A9C467}"/>
          </ac:picMkLst>
        </pc:picChg>
        <pc:picChg chg="add del mod">
          <ac:chgData name="Girthofer, Isabella" userId="c808a042-9a17-4990-bd49-766d08283509" providerId="ADAL" clId="{DA43F857-95A1-47D3-A4F5-2F967F8B3988}" dt="2024-04-02T17:25:50.117" v="2992" actId="478"/>
          <ac:picMkLst>
            <pc:docMk/>
            <pc:sldMk cId="3854505288" sldId="299"/>
            <ac:picMk id="31" creationId="{3D0D9A21-53F4-AFE6-E6AE-2804D51C745E}"/>
          </ac:picMkLst>
        </pc:picChg>
        <pc:picChg chg="add del mod">
          <ac:chgData name="Girthofer, Isabella" userId="c808a042-9a17-4990-bd49-766d08283509" providerId="ADAL" clId="{DA43F857-95A1-47D3-A4F5-2F967F8B3988}" dt="2024-04-02T17:25:50.117" v="2992" actId="478"/>
          <ac:picMkLst>
            <pc:docMk/>
            <pc:sldMk cId="3854505288" sldId="299"/>
            <ac:picMk id="33" creationId="{19CDCAB8-F2A9-12A5-F7CB-80B1D03D786C}"/>
          </ac:picMkLst>
        </pc:picChg>
        <pc:picChg chg="mod">
          <ac:chgData name="Girthofer, Isabella" userId="c808a042-9a17-4990-bd49-766d08283509" providerId="ADAL" clId="{DA43F857-95A1-47D3-A4F5-2F967F8B3988}" dt="2024-04-02T17:25:53.611" v="2994"/>
          <ac:picMkLst>
            <pc:docMk/>
            <pc:sldMk cId="3854505288" sldId="299"/>
            <ac:picMk id="42" creationId="{3AA306A4-3BF5-A18E-126E-E65EFD451B78}"/>
          </ac:picMkLst>
        </pc:picChg>
        <pc:picChg chg="mod">
          <ac:chgData name="Girthofer, Isabella" userId="c808a042-9a17-4990-bd49-766d08283509" providerId="ADAL" clId="{DA43F857-95A1-47D3-A4F5-2F967F8B3988}" dt="2024-04-02T17:25:53.611" v="2994"/>
          <ac:picMkLst>
            <pc:docMk/>
            <pc:sldMk cId="3854505288" sldId="299"/>
            <ac:picMk id="45" creationId="{AFBA5A3D-D216-0D47-2C08-4B503DF78EFA}"/>
          </ac:picMkLst>
        </pc:picChg>
        <pc:picChg chg="mod">
          <ac:chgData name="Girthofer, Isabella" userId="c808a042-9a17-4990-bd49-766d08283509" providerId="ADAL" clId="{DA43F857-95A1-47D3-A4F5-2F967F8B3988}" dt="2024-04-02T17:25:53.611" v="2994"/>
          <ac:picMkLst>
            <pc:docMk/>
            <pc:sldMk cId="3854505288" sldId="299"/>
            <ac:picMk id="48" creationId="{C4A2BC4F-BF82-343E-5948-8BF7C016DE4B}"/>
          </ac:picMkLst>
        </pc:picChg>
        <pc:picChg chg="mod">
          <ac:chgData name="Girthofer, Isabella" userId="c808a042-9a17-4990-bd49-766d08283509" providerId="ADAL" clId="{DA43F857-95A1-47D3-A4F5-2F967F8B3988}" dt="2024-04-02T17:25:53.611" v="2994"/>
          <ac:picMkLst>
            <pc:docMk/>
            <pc:sldMk cId="3854505288" sldId="299"/>
            <ac:picMk id="58" creationId="{CA461CDC-3678-80F8-BDC5-B36CAFD1E7C7}"/>
          </ac:picMkLst>
        </pc:picChg>
        <pc:picChg chg="add mod">
          <ac:chgData name="Girthofer, Isabella" userId="c808a042-9a17-4990-bd49-766d08283509" providerId="ADAL" clId="{DA43F857-95A1-47D3-A4F5-2F967F8B3988}" dt="2024-04-02T17:31:00.295" v="3055" actId="1076"/>
          <ac:picMkLst>
            <pc:docMk/>
            <pc:sldMk cId="3854505288" sldId="299"/>
            <ac:picMk id="60" creationId="{01D95D9B-35B0-3E57-361C-6DCB3479F3F4}"/>
          </ac:picMkLst>
        </pc:picChg>
        <pc:picChg chg="add mod">
          <ac:chgData name="Girthofer, Isabella" userId="c808a042-9a17-4990-bd49-766d08283509" providerId="ADAL" clId="{DA43F857-95A1-47D3-A4F5-2F967F8B3988}" dt="2024-04-02T18:05:26.035" v="3149" actId="1035"/>
          <ac:picMkLst>
            <pc:docMk/>
            <pc:sldMk cId="3854505288" sldId="299"/>
            <ac:picMk id="61" creationId="{579A0BB7-CD63-1DB9-CF79-36E2811D1392}"/>
          </ac:picMkLst>
        </pc:picChg>
        <pc:cxnChg chg="add del mod">
          <ac:chgData name="Girthofer, Isabella" userId="c808a042-9a17-4990-bd49-766d08283509" providerId="ADAL" clId="{DA43F857-95A1-47D3-A4F5-2F967F8B3988}" dt="2024-04-02T17:25:50.117" v="2992" actId="478"/>
          <ac:cxnSpMkLst>
            <pc:docMk/>
            <pc:sldMk cId="3854505288" sldId="299"/>
            <ac:cxnSpMk id="37" creationId="{932079D8-C759-0051-47F9-9031FA468D6F}"/>
          </ac:cxnSpMkLst>
        </pc:cxnChg>
        <pc:cxnChg chg="add del mod">
          <ac:chgData name="Girthofer, Isabella" userId="c808a042-9a17-4990-bd49-766d08283509" providerId="ADAL" clId="{DA43F857-95A1-47D3-A4F5-2F967F8B3988}" dt="2024-04-02T17:25:50.117" v="2992" actId="478"/>
          <ac:cxnSpMkLst>
            <pc:docMk/>
            <pc:sldMk cId="3854505288" sldId="299"/>
            <ac:cxnSpMk id="38" creationId="{A84F3775-BC4D-FCC3-D68B-B998D2F3A1B0}"/>
          </ac:cxnSpMkLst>
        </pc:cxnChg>
        <pc:cxnChg chg="add del mod">
          <ac:chgData name="Girthofer, Isabella" userId="c808a042-9a17-4990-bd49-766d08283509" providerId="ADAL" clId="{DA43F857-95A1-47D3-A4F5-2F967F8B3988}" dt="2024-04-02T17:25:50.117" v="2992" actId="478"/>
          <ac:cxnSpMkLst>
            <pc:docMk/>
            <pc:sldMk cId="3854505288" sldId="299"/>
            <ac:cxnSpMk id="39" creationId="{EC889C13-50C7-86D0-1F35-BAA7F2A6C5D5}"/>
          </ac:cxnSpMkLst>
        </pc:cxnChg>
        <pc:cxnChg chg="add del mod">
          <ac:chgData name="Girthofer, Isabella" userId="c808a042-9a17-4990-bd49-766d08283509" providerId="ADAL" clId="{DA43F857-95A1-47D3-A4F5-2F967F8B3988}" dt="2024-04-02T18:04:35.649" v="3104" actId="478"/>
          <ac:cxnSpMkLst>
            <pc:docMk/>
            <pc:sldMk cId="3854505288" sldId="299"/>
            <ac:cxnSpMk id="65" creationId="{593B87E1-C11F-FF01-7809-9FEE5CFB42FA}"/>
          </ac:cxnSpMkLst>
        </pc:cxnChg>
        <pc:cxnChg chg="add del mod">
          <ac:chgData name="Girthofer, Isabella" userId="c808a042-9a17-4990-bd49-766d08283509" providerId="ADAL" clId="{DA43F857-95A1-47D3-A4F5-2F967F8B3988}" dt="2024-04-02T18:04:37.154" v="3105" actId="478"/>
          <ac:cxnSpMkLst>
            <pc:docMk/>
            <pc:sldMk cId="3854505288" sldId="299"/>
            <ac:cxnSpMk id="66" creationId="{EFAFC919-7ABA-F965-6EAD-86878AFB08CB}"/>
          </ac:cxnSpMkLst>
        </pc:cxnChg>
      </pc:sldChg>
      <pc:sldChg chg="add del">
        <pc:chgData name="Girthofer, Isabella" userId="c808a042-9a17-4990-bd49-766d08283509" providerId="ADAL" clId="{DA43F857-95A1-47D3-A4F5-2F967F8B3988}" dt="2024-04-02T13:23:25.613" v="2869" actId="47"/>
        <pc:sldMkLst>
          <pc:docMk/>
          <pc:sldMk cId="0" sldId="300"/>
        </pc:sldMkLst>
      </pc:sldChg>
      <pc:sldChg chg="addSp delSp modSp new mod ord">
        <pc:chgData name="Girthofer, Isabella" userId="c808a042-9a17-4990-bd49-766d08283509" providerId="ADAL" clId="{DA43F857-95A1-47D3-A4F5-2F967F8B3988}" dt="2024-04-02T13:27:34.897" v="2988" actId="1076"/>
        <pc:sldMkLst>
          <pc:docMk/>
          <pc:sldMk cId="1385638604" sldId="301"/>
        </pc:sldMkLst>
        <pc:spChg chg="del">
          <ac:chgData name="Girthofer, Isabella" userId="c808a042-9a17-4990-bd49-766d08283509" providerId="ADAL" clId="{DA43F857-95A1-47D3-A4F5-2F967F8B3988}" dt="2024-04-02T13:22:27.925" v="2868" actId="478"/>
          <ac:spMkLst>
            <pc:docMk/>
            <pc:sldMk cId="1385638604" sldId="301"/>
            <ac:spMk id="2" creationId="{8B3FC5EF-CB12-EE3D-FE35-79D787A8BB72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4" creationId="{337FA30A-92DA-DBEA-67A2-B33963270E6B}"/>
          </ac:spMkLst>
        </pc:spChg>
        <pc:spChg chg="mod">
          <ac:chgData name="Girthofer, Isabella" userId="c808a042-9a17-4990-bd49-766d08283509" providerId="ADAL" clId="{DA43F857-95A1-47D3-A4F5-2F967F8B3988}" dt="2024-04-02T13:23:52.954" v="2874" actId="255"/>
          <ac:spMkLst>
            <pc:docMk/>
            <pc:sldMk cId="1385638604" sldId="301"/>
            <ac:spMk id="5" creationId="{DFF4FD24-7798-4FA6-F5EC-A85ADD23BEEA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6" creationId="{08FE62FD-425C-073E-BD0B-973189B6AAF5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7" creationId="{345DD157-4B7D-FA66-3058-CD967BA9A297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8" creationId="{6E64401B-FCEB-A691-C3E6-416D03EFED65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9" creationId="{45505AE5-40A2-746B-3937-243B34C2BCCD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10" creationId="{B0CCBE4B-5110-8FAE-BD96-B83433875B70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11" creationId="{BAB0449E-A90B-2A2F-C97E-02A36681534D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12" creationId="{891B707E-46D5-12AE-A9F6-0A5E49D562C9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13" creationId="{EE579CB2-D756-7B2E-58A6-751528079E1F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14" creationId="{20760B32-CB59-923F-547C-F9BD56E88135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15" creationId="{35CF8E82-2F83-645A-B459-05F002C13688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16" creationId="{3A0A65EC-DE23-D64A-3E5D-882DDFAD195B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17" creationId="{B8B67E71-1CF1-545F-093E-4ED7918F8E26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18" creationId="{DD932ED3-A675-EB3E-629F-A66DC37EF420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19" creationId="{35735035-2901-D960-D2F0-8865DFEB9AC3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20" creationId="{C9505B42-64F3-31B9-ACE8-86806EE638E7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21" creationId="{26EB12FA-4719-A4E4-44A0-247ECA25A659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22" creationId="{E7E189F3-C0E7-6160-779C-7463D8BE2331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23" creationId="{25E71F27-F510-1DED-9952-7B03B12F0AD1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24" creationId="{FD4B4CC7-7CCE-7F27-BF5E-EBFC523A610B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25" creationId="{3FED6133-4775-0658-8F64-FE8A0CB4257A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26" creationId="{4CCBEEAE-4647-A87D-7328-2FEEC6F121C5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27" creationId="{5A790814-5297-784D-4D52-DC27EBBE5FD9}"/>
          </ac:spMkLst>
        </pc:spChg>
        <pc:spChg chg="mod">
          <ac:chgData name="Girthofer, Isabella" userId="c808a042-9a17-4990-bd49-766d08283509" providerId="ADAL" clId="{DA43F857-95A1-47D3-A4F5-2F967F8B3988}" dt="2024-04-02T13:22:07.124" v="2812"/>
          <ac:spMkLst>
            <pc:docMk/>
            <pc:sldMk cId="1385638604" sldId="301"/>
            <ac:spMk id="28" creationId="{06D00993-B987-D3CD-FB58-BA5C3466FC96}"/>
          </ac:spMkLst>
        </pc:spChg>
        <pc:spChg chg="add mod">
          <ac:chgData name="Girthofer, Isabella" userId="c808a042-9a17-4990-bd49-766d08283509" providerId="ADAL" clId="{DA43F857-95A1-47D3-A4F5-2F967F8B3988}" dt="2024-04-02T13:26:48.492" v="2977" actId="1076"/>
          <ac:spMkLst>
            <pc:docMk/>
            <pc:sldMk cId="1385638604" sldId="301"/>
            <ac:spMk id="29" creationId="{800BA22E-A407-A638-A8AC-0EED0B4ED2C4}"/>
          </ac:spMkLst>
        </pc:spChg>
        <pc:spChg chg="add mod">
          <ac:chgData name="Girthofer, Isabella" userId="c808a042-9a17-4990-bd49-766d08283509" providerId="ADAL" clId="{DA43F857-95A1-47D3-A4F5-2F967F8B3988}" dt="2024-04-02T13:25:07.067" v="2904" actId="1038"/>
          <ac:spMkLst>
            <pc:docMk/>
            <pc:sldMk cId="1385638604" sldId="301"/>
            <ac:spMk id="30" creationId="{21C71858-08B2-06D3-A217-9FA38BF1022C}"/>
          </ac:spMkLst>
        </pc:spChg>
        <pc:spChg chg="add mod">
          <ac:chgData name="Girthofer, Isabella" userId="c808a042-9a17-4990-bd49-766d08283509" providerId="ADAL" clId="{DA43F857-95A1-47D3-A4F5-2F967F8B3988}" dt="2024-04-02T13:26:41.125" v="2976" actId="1076"/>
          <ac:spMkLst>
            <pc:docMk/>
            <pc:sldMk cId="1385638604" sldId="301"/>
            <ac:spMk id="31" creationId="{77C0F442-5B80-A7B7-3EF1-FE5D7BDEFAF8}"/>
          </ac:spMkLst>
        </pc:spChg>
        <pc:spChg chg="add mod">
          <ac:chgData name="Girthofer, Isabella" userId="c808a042-9a17-4990-bd49-766d08283509" providerId="ADAL" clId="{DA43F857-95A1-47D3-A4F5-2F967F8B3988}" dt="2024-04-02T13:22:09.977" v="2822" actId="1038"/>
          <ac:spMkLst>
            <pc:docMk/>
            <pc:sldMk cId="1385638604" sldId="301"/>
            <ac:spMk id="32" creationId="{DB30A9F9-C5F9-26FD-75C2-37857BA26F8E}"/>
          </ac:spMkLst>
        </pc:spChg>
        <pc:spChg chg="add mod">
          <ac:chgData name="Girthofer, Isabella" userId="c808a042-9a17-4990-bd49-766d08283509" providerId="ADAL" clId="{DA43F857-95A1-47D3-A4F5-2F967F8B3988}" dt="2024-04-02T13:22:09.977" v="2822" actId="1038"/>
          <ac:spMkLst>
            <pc:docMk/>
            <pc:sldMk cId="1385638604" sldId="301"/>
            <ac:spMk id="33" creationId="{C95F9944-C9A4-A1A7-E6C8-369402D419C0}"/>
          </ac:spMkLst>
        </pc:spChg>
        <pc:spChg chg="add mod">
          <ac:chgData name="Girthofer, Isabella" userId="c808a042-9a17-4990-bd49-766d08283509" providerId="ADAL" clId="{DA43F857-95A1-47D3-A4F5-2F967F8B3988}" dt="2024-04-02T13:25:58.431" v="2966" actId="1076"/>
          <ac:spMkLst>
            <pc:docMk/>
            <pc:sldMk cId="1385638604" sldId="301"/>
            <ac:spMk id="34" creationId="{58BD5053-6854-5C5F-47AD-65BC77C2BCB6}"/>
          </ac:spMkLst>
        </pc:spChg>
        <pc:spChg chg="add mod">
          <ac:chgData name="Girthofer, Isabella" userId="c808a042-9a17-4990-bd49-766d08283509" providerId="ADAL" clId="{DA43F857-95A1-47D3-A4F5-2F967F8B3988}" dt="2024-04-02T13:26:06.152" v="2968" actId="1076"/>
          <ac:spMkLst>
            <pc:docMk/>
            <pc:sldMk cId="1385638604" sldId="301"/>
            <ac:spMk id="35" creationId="{7A85CD4A-53D9-6320-8DD2-375F625B264B}"/>
          </ac:spMkLst>
        </pc:spChg>
        <pc:spChg chg="add mod">
          <ac:chgData name="Girthofer, Isabella" userId="c808a042-9a17-4990-bd49-766d08283509" providerId="ADAL" clId="{DA43F857-95A1-47D3-A4F5-2F967F8B3988}" dt="2024-04-02T13:27:12.028" v="2983" actId="1076"/>
          <ac:spMkLst>
            <pc:docMk/>
            <pc:sldMk cId="1385638604" sldId="301"/>
            <ac:spMk id="36" creationId="{A642758A-2AF4-587F-125B-19D5AF8231E1}"/>
          </ac:spMkLst>
        </pc:spChg>
        <pc:spChg chg="add mod">
          <ac:chgData name="Girthofer, Isabella" userId="c808a042-9a17-4990-bd49-766d08283509" providerId="ADAL" clId="{DA43F857-95A1-47D3-A4F5-2F967F8B3988}" dt="2024-04-02T13:25:33.534" v="2929" actId="1038"/>
          <ac:spMkLst>
            <pc:docMk/>
            <pc:sldMk cId="1385638604" sldId="301"/>
            <ac:spMk id="37" creationId="{B2419DD4-3486-2CC9-A9D4-28A02FF18F8E}"/>
          </ac:spMkLst>
        </pc:spChg>
        <pc:spChg chg="add mod">
          <ac:chgData name="Girthofer, Isabella" userId="c808a042-9a17-4990-bd49-766d08283509" providerId="ADAL" clId="{DA43F857-95A1-47D3-A4F5-2F967F8B3988}" dt="2024-04-02T13:22:09.977" v="2822" actId="1038"/>
          <ac:spMkLst>
            <pc:docMk/>
            <pc:sldMk cId="1385638604" sldId="301"/>
            <ac:spMk id="38" creationId="{F7BDC85E-D9A0-F6FD-7865-42F3095DFBEF}"/>
          </ac:spMkLst>
        </pc:spChg>
        <pc:spChg chg="add mod">
          <ac:chgData name="Girthofer, Isabella" userId="c808a042-9a17-4990-bd49-766d08283509" providerId="ADAL" clId="{DA43F857-95A1-47D3-A4F5-2F967F8B3988}" dt="2024-04-02T13:22:09.977" v="2822" actId="1038"/>
          <ac:spMkLst>
            <pc:docMk/>
            <pc:sldMk cId="1385638604" sldId="301"/>
            <ac:spMk id="39" creationId="{5B651D72-268C-5DC7-C891-DEF0D1A8A75A}"/>
          </ac:spMkLst>
        </pc:spChg>
        <pc:spChg chg="add mod">
          <ac:chgData name="Girthofer, Isabella" userId="c808a042-9a17-4990-bd49-766d08283509" providerId="ADAL" clId="{DA43F857-95A1-47D3-A4F5-2F967F8B3988}" dt="2024-04-02T13:22:09.977" v="2822" actId="1038"/>
          <ac:spMkLst>
            <pc:docMk/>
            <pc:sldMk cId="1385638604" sldId="301"/>
            <ac:spMk id="40" creationId="{F27EC026-0574-5AB8-F1F7-F0F2D45DA603}"/>
          </ac:spMkLst>
        </pc:spChg>
        <pc:spChg chg="add mod">
          <ac:chgData name="Girthofer, Isabella" userId="c808a042-9a17-4990-bd49-766d08283509" providerId="ADAL" clId="{DA43F857-95A1-47D3-A4F5-2F967F8B3988}" dt="2024-04-02T13:22:09.977" v="2822" actId="1038"/>
          <ac:spMkLst>
            <pc:docMk/>
            <pc:sldMk cId="1385638604" sldId="301"/>
            <ac:spMk id="41" creationId="{2A5380CE-98C1-B0CB-676E-E87501EED41D}"/>
          </ac:spMkLst>
        </pc:spChg>
        <pc:spChg chg="add mod">
          <ac:chgData name="Girthofer, Isabella" userId="c808a042-9a17-4990-bd49-766d08283509" providerId="ADAL" clId="{DA43F857-95A1-47D3-A4F5-2F967F8B3988}" dt="2024-04-02T13:22:09.977" v="2822" actId="1038"/>
          <ac:spMkLst>
            <pc:docMk/>
            <pc:sldMk cId="1385638604" sldId="301"/>
            <ac:spMk id="42" creationId="{6E54A001-2017-0C97-52E6-C482C9A87D43}"/>
          </ac:spMkLst>
        </pc:spChg>
        <pc:spChg chg="add mod">
          <ac:chgData name="Girthofer, Isabella" userId="c808a042-9a17-4990-bd49-766d08283509" providerId="ADAL" clId="{DA43F857-95A1-47D3-A4F5-2F967F8B3988}" dt="2024-04-02T13:22:09.977" v="2822" actId="1038"/>
          <ac:spMkLst>
            <pc:docMk/>
            <pc:sldMk cId="1385638604" sldId="301"/>
            <ac:spMk id="43" creationId="{91BA12F5-9285-48A3-E9E5-8B53E8380902}"/>
          </ac:spMkLst>
        </pc:spChg>
        <pc:spChg chg="add mod">
          <ac:chgData name="Girthofer, Isabella" userId="c808a042-9a17-4990-bd49-766d08283509" providerId="ADAL" clId="{DA43F857-95A1-47D3-A4F5-2F967F8B3988}" dt="2024-04-02T13:22:09.977" v="2822" actId="1038"/>
          <ac:spMkLst>
            <pc:docMk/>
            <pc:sldMk cId="1385638604" sldId="301"/>
            <ac:spMk id="44" creationId="{7DC2F39D-1F92-11F6-FC10-1FE8DEDB5E6E}"/>
          </ac:spMkLst>
        </pc:spChg>
        <pc:spChg chg="add mod">
          <ac:chgData name="Girthofer, Isabella" userId="c808a042-9a17-4990-bd49-766d08283509" providerId="ADAL" clId="{DA43F857-95A1-47D3-A4F5-2F967F8B3988}" dt="2024-04-02T13:22:09.977" v="2822" actId="1038"/>
          <ac:spMkLst>
            <pc:docMk/>
            <pc:sldMk cId="1385638604" sldId="301"/>
            <ac:spMk id="45" creationId="{D8DC55FF-2EE4-2AD7-BC2A-D7CDD9A0DA5F}"/>
          </ac:spMkLst>
        </pc:spChg>
        <pc:spChg chg="add mod">
          <ac:chgData name="Girthofer, Isabella" userId="c808a042-9a17-4990-bd49-766d08283509" providerId="ADAL" clId="{DA43F857-95A1-47D3-A4F5-2F967F8B3988}" dt="2024-04-02T13:22:09.977" v="2822" actId="1038"/>
          <ac:spMkLst>
            <pc:docMk/>
            <pc:sldMk cId="1385638604" sldId="301"/>
            <ac:spMk id="47" creationId="{C4DF3783-51E0-A5D8-22EC-C033F8D47A7F}"/>
          </ac:spMkLst>
        </pc:spChg>
        <pc:spChg chg="add mod">
          <ac:chgData name="Girthofer, Isabella" userId="c808a042-9a17-4990-bd49-766d08283509" providerId="ADAL" clId="{DA43F857-95A1-47D3-A4F5-2F967F8B3988}" dt="2024-04-02T13:25:43.563" v="2964" actId="1037"/>
          <ac:spMkLst>
            <pc:docMk/>
            <pc:sldMk cId="1385638604" sldId="301"/>
            <ac:spMk id="48" creationId="{14415CF5-6434-4BF0-A1A1-D1E08D57E9A6}"/>
          </ac:spMkLst>
        </pc:spChg>
        <pc:spChg chg="add mod">
          <ac:chgData name="Girthofer, Isabella" userId="c808a042-9a17-4990-bd49-766d08283509" providerId="ADAL" clId="{DA43F857-95A1-47D3-A4F5-2F967F8B3988}" dt="2024-04-02T13:24:08.966" v="2878" actId="1076"/>
          <ac:spMkLst>
            <pc:docMk/>
            <pc:sldMk cId="1385638604" sldId="301"/>
            <ac:spMk id="49" creationId="{452F1BC3-7266-2BC8-1CE1-B2C42846E777}"/>
          </ac:spMkLst>
        </pc:spChg>
        <pc:spChg chg="add mod">
          <ac:chgData name="Girthofer, Isabella" userId="c808a042-9a17-4990-bd49-766d08283509" providerId="ADAL" clId="{DA43F857-95A1-47D3-A4F5-2F967F8B3988}" dt="2024-04-02T13:27:34.897" v="2988" actId="1076"/>
          <ac:spMkLst>
            <pc:docMk/>
            <pc:sldMk cId="1385638604" sldId="301"/>
            <ac:spMk id="50" creationId="{6BFF094B-2232-16B1-7FE5-A142E6606850}"/>
          </ac:spMkLst>
        </pc:spChg>
        <pc:spChg chg="add mod">
          <ac:chgData name="Girthofer, Isabella" userId="c808a042-9a17-4990-bd49-766d08283509" providerId="ADAL" clId="{DA43F857-95A1-47D3-A4F5-2F967F8B3988}" dt="2024-04-02T13:27:16.692" v="2984" actId="1076"/>
          <ac:spMkLst>
            <pc:docMk/>
            <pc:sldMk cId="1385638604" sldId="301"/>
            <ac:spMk id="51" creationId="{E3EBB5F1-66F4-0906-79BC-B76592F9AD21}"/>
          </ac:spMkLst>
        </pc:spChg>
        <pc:spChg chg="add mod">
          <ac:chgData name="Girthofer, Isabella" userId="c808a042-9a17-4990-bd49-766d08283509" providerId="ADAL" clId="{DA43F857-95A1-47D3-A4F5-2F967F8B3988}" dt="2024-04-02T13:26:02.386" v="2967" actId="1076"/>
          <ac:spMkLst>
            <pc:docMk/>
            <pc:sldMk cId="1385638604" sldId="301"/>
            <ac:spMk id="52" creationId="{CFDC5C33-5913-7957-C727-25FDFF0D029B}"/>
          </ac:spMkLst>
        </pc:spChg>
        <pc:grpChg chg="add mod">
          <ac:chgData name="Girthofer, Isabella" userId="c808a042-9a17-4990-bd49-766d08283509" providerId="ADAL" clId="{DA43F857-95A1-47D3-A4F5-2F967F8B3988}" dt="2024-04-02T13:22:09.977" v="2822" actId="1038"/>
          <ac:grpSpMkLst>
            <pc:docMk/>
            <pc:sldMk cId="1385638604" sldId="301"/>
            <ac:grpSpMk id="3" creationId="{E0E32690-87D0-DB93-8B61-CBD3C6BC3023}"/>
          </ac:grpSpMkLst>
        </pc:grpChg>
        <pc:picChg chg="add mod">
          <ac:chgData name="Girthofer, Isabella" userId="c808a042-9a17-4990-bd49-766d08283509" providerId="ADAL" clId="{DA43F857-95A1-47D3-A4F5-2F967F8B3988}" dt="2024-04-02T13:22:09.977" v="2822" actId="1038"/>
          <ac:picMkLst>
            <pc:docMk/>
            <pc:sldMk cId="1385638604" sldId="301"/>
            <ac:picMk id="46" creationId="{539B8072-5712-F29C-B35B-A9CE226ADB1F}"/>
          </ac:picMkLst>
        </pc:picChg>
        <pc:picChg chg="add mod">
          <ac:chgData name="Girthofer, Isabella" userId="c808a042-9a17-4990-bd49-766d08283509" providerId="ADAL" clId="{DA43F857-95A1-47D3-A4F5-2F967F8B3988}" dt="2024-04-02T13:22:24.217" v="2867" actId="1038"/>
          <ac:picMkLst>
            <pc:docMk/>
            <pc:sldMk cId="1385638604" sldId="301"/>
            <ac:picMk id="53" creationId="{CA2CB377-5409-D6B6-9DCE-F37BA4E04289}"/>
          </ac:picMkLst>
        </pc:picChg>
      </pc:sldChg>
      <pc:sldChg chg="delSp add del mod">
        <pc:chgData name="Girthofer, Isabella" userId="c808a042-9a17-4990-bd49-766d08283509" providerId="ADAL" clId="{DA43F857-95A1-47D3-A4F5-2F967F8B3988}" dt="2024-04-02T21:25:54.151" v="3588" actId="47"/>
        <pc:sldMkLst>
          <pc:docMk/>
          <pc:sldMk cId="4198157822" sldId="302"/>
        </pc:sldMkLst>
        <pc:spChg chg="del mod">
          <ac:chgData name="Girthofer, Isabella" userId="c808a042-9a17-4990-bd49-766d08283509" providerId="ADAL" clId="{DA43F857-95A1-47D3-A4F5-2F967F8B3988}" dt="2024-04-02T19:25:07.337" v="3278" actId="478"/>
          <ac:spMkLst>
            <pc:docMk/>
            <pc:sldMk cId="4198157822" sldId="302"/>
            <ac:spMk id="2" creationId="{57EC6EB0-F4AC-20E4-6688-975B883E7570}"/>
          </ac:spMkLst>
        </pc:spChg>
        <pc:spChg chg="mod">
          <ac:chgData name="Girthofer, Isabella" userId="c808a042-9a17-4990-bd49-766d08283509" providerId="ADAL" clId="{DA43F857-95A1-47D3-A4F5-2F967F8B3988}" dt="2024-04-02T19:45:09.968" v="3445" actId="20577"/>
          <ac:spMkLst>
            <pc:docMk/>
            <pc:sldMk cId="4198157822" sldId="302"/>
            <ac:spMk id="3" creationId="{45114647-2999-63E2-F1CB-14E521BB2384}"/>
          </ac:spMkLst>
        </pc:spChg>
        <pc:spChg chg="add del mod">
          <ac:chgData name="Girthofer, Isabella" userId="c808a042-9a17-4990-bd49-766d08283509" providerId="ADAL" clId="{DA43F857-95A1-47D3-A4F5-2F967F8B3988}" dt="2024-04-02T19:23:53.143" v="3198" actId="931"/>
          <ac:spMkLst>
            <pc:docMk/>
            <pc:sldMk cId="4198157822" sldId="302"/>
            <ac:spMk id="4" creationId="{A7ADA76A-317E-FE58-4CAC-EA4A866CBA59}"/>
          </ac:spMkLst>
        </pc:spChg>
        <pc:spChg chg="add del">
          <ac:chgData name="Girthofer, Isabella" userId="c808a042-9a17-4990-bd49-766d08283509" providerId="ADAL" clId="{DA43F857-95A1-47D3-A4F5-2F967F8B3988}" dt="2024-04-02T19:23:21.764" v="3186" actId="26606"/>
          <ac:spMkLst>
            <pc:docMk/>
            <pc:sldMk cId="4198157822" sldId="302"/>
            <ac:spMk id="11" creationId="{D1D34770-47A8-402C-AF23-2B653F2D88C1}"/>
          </ac:spMkLst>
        </pc:spChg>
        <pc:spChg chg="add">
          <ac:chgData name="Girthofer, Isabella" userId="c808a042-9a17-4990-bd49-766d08283509" providerId="ADAL" clId="{DA43F857-95A1-47D3-A4F5-2F967F8B3988}" dt="2024-04-02T19:23:56.585" v="3199" actId="26606"/>
          <ac:spMkLst>
            <pc:docMk/>
            <pc:sldMk cId="4198157822" sldId="302"/>
            <ac:spMk id="15" creationId="{D1D34770-47A8-402C-AF23-2B653F2D88C1}"/>
          </ac:spMkLst>
        </pc:spChg>
        <pc:spChg chg="del">
          <ac:chgData name="Girthofer, Isabella" userId="c808a042-9a17-4990-bd49-766d08283509" providerId="ADAL" clId="{DA43F857-95A1-47D3-A4F5-2F967F8B3988}" dt="2024-04-02T17:25:07.906" v="2991" actId="478"/>
          <ac:spMkLst>
            <pc:docMk/>
            <pc:sldMk cId="4198157822" sldId="302"/>
            <ac:spMk id="79" creationId="{00000000-0000-0000-0000-000000000000}"/>
          </ac:spMkLst>
        </pc:spChg>
        <pc:spChg chg="del">
          <ac:chgData name="Girthofer, Isabella" userId="c808a042-9a17-4990-bd49-766d08283509" providerId="ADAL" clId="{DA43F857-95A1-47D3-A4F5-2F967F8B3988}" dt="2024-04-02T17:25:04.694" v="2990" actId="478"/>
          <ac:spMkLst>
            <pc:docMk/>
            <pc:sldMk cId="4198157822" sldId="302"/>
            <ac:spMk id="116" creationId="{00000000-0000-0000-0000-000000000000}"/>
          </ac:spMkLst>
        </pc:spChg>
        <pc:picChg chg="add del mod">
          <ac:chgData name="Girthofer, Isabella" userId="c808a042-9a17-4990-bd49-766d08283509" providerId="ADAL" clId="{DA43F857-95A1-47D3-A4F5-2F967F8B3988}" dt="2024-04-02T19:23:31.737" v="3191" actId="931"/>
          <ac:picMkLst>
            <pc:docMk/>
            <pc:sldMk cId="4198157822" sldId="302"/>
            <ac:picMk id="6" creationId="{082F4042-85CA-3987-B4C0-159993C5F8FA}"/>
          </ac:picMkLst>
        </pc:picChg>
        <pc:picChg chg="add del mod">
          <ac:chgData name="Girthofer, Isabella" userId="c808a042-9a17-4990-bd49-766d08283509" providerId="ADAL" clId="{DA43F857-95A1-47D3-A4F5-2F967F8B3988}" dt="2024-04-02T19:23:46.326" v="3195" actId="931"/>
          <ac:picMkLst>
            <pc:docMk/>
            <pc:sldMk cId="4198157822" sldId="302"/>
            <ac:picMk id="8" creationId="{DD31892D-D1E2-CBCE-861B-0454EF9EE3C6}"/>
          </ac:picMkLst>
        </pc:picChg>
        <pc:picChg chg="add mod">
          <ac:chgData name="Girthofer, Isabella" userId="c808a042-9a17-4990-bd49-766d08283509" providerId="ADAL" clId="{DA43F857-95A1-47D3-A4F5-2F967F8B3988}" dt="2024-04-02T19:24:23.041" v="3227" actId="1037"/>
          <ac:picMkLst>
            <pc:docMk/>
            <pc:sldMk cId="4198157822" sldId="302"/>
            <ac:picMk id="10" creationId="{7FE2184F-7D6D-01EE-8375-7563635E6BC0}"/>
          </ac:picMkLst>
        </pc:picChg>
      </pc:sldChg>
      <pc:sldChg chg="addSp delSp modSp new del mod">
        <pc:chgData name="Girthofer, Isabella" userId="c808a042-9a17-4990-bd49-766d08283509" providerId="ADAL" clId="{DA43F857-95A1-47D3-A4F5-2F967F8B3988}" dt="2024-04-02T20:11:17.098" v="3564" actId="47"/>
        <pc:sldMkLst>
          <pc:docMk/>
          <pc:sldMk cId="202591189" sldId="303"/>
        </pc:sldMkLst>
        <pc:spChg chg="del">
          <ac:chgData name="Girthofer, Isabella" userId="c808a042-9a17-4990-bd49-766d08283509" providerId="ADAL" clId="{DA43F857-95A1-47D3-A4F5-2F967F8B3988}" dt="2024-04-02T19:27:30.490" v="3284" actId="478"/>
          <ac:spMkLst>
            <pc:docMk/>
            <pc:sldMk cId="202591189" sldId="303"/>
            <ac:spMk id="2" creationId="{49DAB4D9-1BA8-984F-7762-4292618CDAD2}"/>
          </ac:spMkLst>
        </pc:spChg>
        <pc:picChg chg="add mod">
          <ac:chgData name="Girthofer, Isabella" userId="c808a042-9a17-4990-bd49-766d08283509" providerId="ADAL" clId="{DA43F857-95A1-47D3-A4F5-2F967F8B3988}" dt="2024-04-02T19:27:15.990" v="3283" actId="1076"/>
          <ac:picMkLst>
            <pc:docMk/>
            <pc:sldMk cId="202591189" sldId="303"/>
            <ac:picMk id="4" creationId="{304AE2B4-12E0-B3D6-3754-BC78443C60DE}"/>
          </ac:picMkLst>
        </pc:picChg>
      </pc:sldChg>
      <pc:sldChg chg="addSp delSp modSp new mod setBg">
        <pc:chgData name="Girthofer, Isabella" userId="c808a042-9a17-4990-bd49-766d08283509" providerId="ADAL" clId="{DA43F857-95A1-47D3-A4F5-2F967F8B3988}" dt="2024-04-02T21:26:36.132" v="3590" actId="732"/>
        <pc:sldMkLst>
          <pc:docMk/>
          <pc:sldMk cId="1448927267" sldId="304"/>
        </pc:sldMkLst>
        <pc:spChg chg="add del mod">
          <ac:chgData name="Girthofer, Isabella" userId="c808a042-9a17-4990-bd49-766d08283509" providerId="ADAL" clId="{DA43F857-95A1-47D3-A4F5-2F967F8B3988}" dt="2024-04-02T19:49:58.766" v="3551" actId="478"/>
          <ac:spMkLst>
            <pc:docMk/>
            <pc:sldMk cId="1448927267" sldId="304"/>
            <ac:spMk id="5" creationId="{9FF14C1B-EA84-BD60-C1F1-72F16C259675}"/>
          </ac:spMkLst>
        </pc:spChg>
        <pc:graphicFrameChg chg="add del mod modGraphic">
          <ac:chgData name="Girthofer, Isabella" userId="c808a042-9a17-4990-bd49-766d08283509" providerId="ADAL" clId="{DA43F857-95A1-47D3-A4F5-2F967F8B3988}" dt="2024-04-02T19:50:08.310" v="3552" actId="478"/>
          <ac:graphicFrameMkLst>
            <pc:docMk/>
            <pc:sldMk cId="1448927267" sldId="304"/>
            <ac:graphicFrameMk id="6" creationId="{06A4256E-5A64-D4ED-59AD-B47A15A62462}"/>
          </ac:graphicFrameMkLst>
        </pc:graphicFrameChg>
        <pc:picChg chg="add del mod">
          <ac:chgData name="Girthofer, Isabella" userId="c808a042-9a17-4990-bd49-766d08283509" providerId="ADAL" clId="{DA43F857-95A1-47D3-A4F5-2F967F8B3988}" dt="2024-04-02T19:47:46.483" v="3489" actId="478"/>
          <ac:picMkLst>
            <pc:docMk/>
            <pc:sldMk cId="1448927267" sldId="304"/>
            <ac:picMk id="3" creationId="{3FECB3B5-6743-F9DA-CF0A-BCE2A8AE127A}"/>
          </ac:picMkLst>
        </pc:picChg>
        <pc:picChg chg="add mod modCrop">
          <ac:chgData name="Girthofer, Isabella" userId="c808a042-9a17-4990-bd49-766d08283509" providerId="ADAL" clId="{DA43F857-95A1-47D3-A4F5-2F967F8B3988}" dt="2024-04-02T21:26:36.132" v="3590" actId="732"/>
          <ac:picMkLst>
            <pc:docMk/>
            <pc:sldMk cId="1448927267" sldId="304"/>
            <ac:picMk id="8" creationId="{C69150F0-AE31-E40E-7375-02D548DE6314}"/>
          </ac:picMkLst>
        </pc:picChg>
      </pc:sldChg>
      <pc:sldChg chg="modSp new del mod">
        <pc:chgData name="Girthofer, Isabella" userId="c808a042-9a17-4990-bd49-766d08283509" providerId="ADAL" clId="{DA43F857-95A1-47D3-A4F5-2F967F8B3988}" dt="2024-04-02T22:02:25.100" v="3711" actId="47"/>
        <pc:sldMkLst>
          <pc:docMk/>
          <pc:sldMk cId="2252108534" sldId="305"/>
        </pc:sldMkLst>
        <pc:spChg chg="mod">
          <ac:chgData name="Girthofer, Isabella" userId="c808a042-9a17-4990-bd49-766d08283509" providerId="ADAL" clId="{DA43F857-95A1-47D3-A4F5-2F967F8B3988}" dt="2024-04-02T21:51:28.886" v="3634" actId="1076"/>
          <ac:spMkLst>
            <pc:docMk/>
            <pc:sldMk cId="2252108534" sldId="305"/>
            <ac:spMk id="2" creationId="{034E7F87-1E18-27E2-6B0A-8C62C1103A30}"/>
          </ac:spMkLst>
        </pc:spChg>
      </pc:sldChg>
      <pc:sldChg chg="addSp delSp modSp new mod">
        <pc:chgData name="Girthofer, Isabella" userId="c808a042-9a17-4990-bd49-766d08283509" providerId="ADAL" clId="{DA43F857-95A1-47D3-A4F5-2F967F8B3988}" dt="2024-04-02T21:53:59.467" v="3710" actId="404"/>
        <pc:sldMkLst>
          <pc:docMk/>
          <pc:sldMk cId="4056197469" sldId="306"/>
        </pc:sldMkLst>
        <pc:spChg chg="mod">
          <ac:chgData name="Girthofer, Isabella" userId="c808a042-9a17-4990-bd49-766d08283509" providerId="ADAL" clId="{DA43F857-95A1-47D3-A4F5-2F967F8B3988}" dt="2024-04-02T21:52:23.528" v="3650" actId="403"/>
          <ac:spMkLst>
            <pc:docMk/>
            <pc:sldMk cId="4056197469" sldId="306"/>
            <ac:spMk id="2" creationId="{42399BAD-27B2-ECBB-5678-85ECF7026AB7}"/>
          </ac:spMkLst>
        </pc:spChg>
        <pc:spChg chg="del">
          <ac:chgData name="Girthofer, Isabella" userId="c808a042-9a17-4990-bd49-766d08283509" providerId="ADAL" clId="{DA43F857-95A1-47D3-A4F5-2F967F8B3988}" dt="2024-04-02T21:52:38.293" v="3651" actId="931"/>
          <ac:spMkLst>
            <pc:docMk/>
            <pc:sldMk cId="4056197469" sldId="306"/>
            <ac:spMk id="3" creationId="{0EB89B0F-91C0-BF87-9307-BCD3FF1A619A}"/>
          </ac:spMkLst>
        </pc:spChg>
        <pc:spChg chg="add mod">
          <ac:chgData name="Girthofer, Isabella" userId="c808a042-9a17-4990-bd49-766d08283509" providerId="ADAL" clId="{DA43F857-95A1-47D3-A4F5-2F967F8B3988}" dt="2024-04-02T21:53:59.467" v="3710" actId="404"/>
          <ac:spMkLst>
            <pc:docMk/>
            <pc:sldMk cId="4056197469" sldId="306"/>
            <ac:spMk id="6" creationId="{8CF5A569-8B19-022D-C828-2FE6424EDB2C}"/>
          </ac:spMkLst>
        </pc:spChg>
        <pc:picChg chg="add mod">
          <ac:chgData name="Girthofer, Isabella" userId="c808a042-9a17-4990-bd49-766d08283509" providerId="ADAL" clId="{DA43F857-95A1-47D3-A4F5-2F967F8B3988}" dt="2024-04-02T21:52:38.293" v="3651" actId="931"/>
          <ac:picMkLst>
            <pc:docMk/>
            <pc:sldMk cId="4056197469" sldId="306"/>
            <ac:picMk id="5" creationId="{A34B6A0A-8FDF-8BED-C757-E8911DCB46AE}"/>
          </ac:picMkLst>
        </pc:picChg>
      </pc:sldChg>
      <pc:sldChg chg="addSp delSp modSp new mod">
        <pc:chgData name="Girthofer, Isabella" userId="c808a042-9a17-4990-bd49-766d08283509" providerId="ADAL" clId="{DA43F857-95A1-47D3-A4F5-2F967F8B3988}" dt="2024-04-02T23:57:16.108" v="3837" actId="1037"/>
        <pc:sldMkLst>
          <pc:docMk/>
          <pc:sldMk cId="3444713601" sldId="307"/>
        </pc:sldMkLst>
        <pc:spChg chg="del">
          <ac:chgData name="Girthofer, Isabella" userId="c808a042-9a17-4990-bd49-766d08283509" providerId="ADAL" clId="{DA43F857-95A1-47D3-A4F5-2F967F8B3988}" dt="2024-04-02T23:54:01.326" v="3715" actId="478"/>
          <ac:spMkLst>
            <pc:docMk/>
            <pc:sldMk cId="3444713601" sldId="307"/>
            <ac:spMk id="2" creationId="{AD92E22D-830D-0A98-3C8C-DAE485F18E48}"/>
          </ac:spMkLst>
        </pc:spChg>
        <pc:spChg chg="add mod">
          <ac:chgData name="Girthofer, Isabella" userId="c808a042-9a17-4990-bd49-766d08283509" providerId="ADAL" clId="{DA43F857-95A1-47D3-A4F5-2F967F8B3988}" dt="2024-04-02T23:56:17.561" v="3783" actId="1076"/>
          <ac:spMkLst>
            <pc:docMk/>
            <pc:sldMk cId="3444713601" sldId="307"/>
            <ac:spMk id="3" creationId="{A79B966A-366A-03B8-790F-B5618AEFAB35}"/>
          </ac:spMkLst>
        </pc:spChg>
        <pc:spChg chg="add del mod">
          <ac:chgData name="Girthofer, Isabella" userId="c808a042-9a17-4990-bd49-766d08283509" providerId="ADAL" clId="{DA43F857-95A1-47D3-A4F5-2F967F8B3988}" dt="2024-04-02T23:54:13.056" v="3718"/>
          <ac:spMkLst>
            <pc:docMk/>
            <pc:sldMk cId="3444713601" sldId="307"/>
            <ac:spMk id="4" creationId="{94F2B8A3-6DFF-C445-887D-B16A95E48157}"/>
          </ac:spMkLst>
        </pc:spChg>
        <pc:spChg chg="add mod">
          <ac:chgData name="Girthofer, Isabella" userId="c808a042-9a17-4990-bd49-766d08283509" providerId="ADAL" clId="{DA43F857-95A1-47D3-A4F5-2F967F8B3988}" dt="2024-04-02T23:56:06.337" v="3779" actId="14100"/>
          <ac:spMkLst>
            <pc:docMk/>
            <pc:sldMk cId="3444713601" sldId="307"/>
            <ac:spMk id="5" creationId="{B9DDD187-EE57-79E1-2E2B-28B8F3A6BB20}"/>
          </ac:spMkLst>
        </pc:spChg>
        <pc:spChg chg="add mod">
          <ac:chgData name="Girthofer, Isabella" userId="c808a042-9a17-4990-bd49-766d08283509" providerId="ADAL" clId="{DA43F857-95A1-47D3-A4F5-2F967F8B3988}" dt="2024-04-02T23:56:06.337" v="3779" actId="14100"/>
          <ac:spMkLst>
            <pc:docMk/>
            <pc:sldMk cId="3444713601" sldId="307"/>
            <ac:spMk id="6" creationId="{0C3A369F-6D27-62EA-ABAF-9D4C914108B3}"/>
          </ac:spMkLst>
        </pc:spChg>
        <pc:spChg chg="add mod">
          <ac:chgData name="Girthofer, Isabella" userId="c808a042-9a17-4990-bd49-766d08283509" providerId="ADAL" clId="{DA43F857-95A1-47D3-A4F5-2F967F8B3988}" dt="2024-04-02T23:56:06.337" v="3779" actId="14100"/>
          <ac:spMkLst>
            <pc:docMk/>
            <pc:sldMk cId="3444713601" sldId="307"/>
            <ac:spMk id="7" creationId="{226B1891-F08C-1071-1830-123245AD4B97}"/>
          </ac:spMkLst>
        </pc:spChg>
        <pc:spChg chg="add mod">
          <ac:chgData name="Girthofer, Isabella" userId="c808a042-9a17-4990-bd49-766d08283509" providerId="ADAL" clId="{DA43F857-95A1-47D3-A4F5-2F967F8B3988}" dt="2024-04-02T23:56:06.337" v="3779" actId="14100"/>
          <ac:spMkLst>
            <pc:docMk/>
            <pc:sldMk cId="3444713601" sldId="307"/>
            <ac:spMk id="8" creationId="{470ABE90-1B43-CD6A-5ACB-EF8749CE6ACE}"/>
          </ac:spMkLst>
        </pc:spChg>
        <pc:spChg chg="add mod">
          <ac:chgData name="Girthofer, Isabella" userId="c808a042-9a17-4990-bd49-766d08283509" providerId="ADAL" clId="{DA43F857-95A1-47D3-A4F5-2F967F8B3988}" dt="2024-04-02T23:56:06.337" v="3779" actId="14100"/>
          <ac:spMkLst>
            <pc:docMk/>
            <pc:sldMk cId="3444713601" sldId="307"/>
            <ac:spMk id="9" creationId="{05CFEFAC-80F5-1642-87F3-5A545A394964}"/>
          </ac:spMkLst>
        </pc:spChg>
        <pc:spChg chg="add mod">
          <ac:chgData name="Girthofer, Isabella" userId="c808a042-9a17-4990-bd49-766d08283509" providerId="ADAL" clId="{DA43F857-95A1-47D3-A4F5-2F967F8B3988}" dt="2024-04-02T23:56:43.738" v="3787" actId="1076"/>
          <ac:spMkLst>
            <pc:docMk/>
            <pc:sldMk cId="3444713601" sldId="307"/>
            <ac:spMk id="10" creationId="{625D7BD0-90D0-816A-5222-5AFBB27683D2}"/>
          </ac:spMkLst>
        </pc:spChg>
        <pc:spChg chg="add mod">
          <ac:chgData name="Girthofer, Isabella" userId="c808a042-9a17-4990-bd49-766d08283509" providerId="ADAL" clId="{DA43F857-95A1-47D3-A4F5-2F967F8B3988}" dt="2024-04-02T23:57:03.087" v="3806" actId="14100"/>
          <ac:spMkLst>
            <pc:docMk/>
            <pc:sldMk cId="3444713601" sldId="307"/>
            <ac:spMk id="11" creationId="{4901BDD7-4DF0-491E-6AC6-BE6F96A3A117}"/>
          </ac:spMkLst>
        </pc:spChg>
        <pc:spChg chg="add mod">
          <ac:chgData name="Girthofer, Isabella" userId="c808a042-9a17-4990-bd49-766d08283509" providerId="ADAL" clId="{DA43F857-95A1-47D3-A4F5-2F967F8B3988}" dt="2024-04-02T23:56:52.155" v="3788" actId="1076"/>
          <ac:spMkLst>
            <pc:docMk/>
            <pc:sldMk cId="3444713601" sldId="307"/>
            <ac:spMk id="12" creationId="{302DE725-BAEF-9CDA-11F0-9D67F1117E2C}"/>
          </ac:spMkLst>
        </pc:spChg>
        <pc:spChg chg="add mod">
          <ac:chgData name="Girthofer, Isabella" userId="c808a042-9a17-4990-bd49-766d08283509" providerId="ADAL" clId="{DA43F857-95A1-47D3-A4F5-2F967F8B3988}" dt="2024-04-02T23:57:10.916" v="3817" actId="1037"/>
          <ac:spMkLst>
            <pc:docMk/>
            <pc:sldMk cId="3444713601" sldId="307"/>
            <ac:spMk id="13" creationId="{1DC04637-EB3A-A0C3-DC56-B7D109BF0430}"/>
          </ac:spMkLst>
        </pc:spChg>
        <pc:spChg chg="add mod">
          <ac:chgData name="Girthofer, Isabella" userId="c808a042-9a17-4990-bd49-766d08283509" providerId="ADAL" clId="{DA43F857-95A1-47D3-A4F5-2F967F8B3988}" dt="2024-04-02T23:57:03.087" v="3806" actId="14100"/>
          <ac:spMkLst>
            <pc:docMk/>
            <pc:sldMk cId="3444713601" sldId="307"/>
            <ac:spMk id="14" creationId="{5CC94B9F-3D31-349B-AA9E-FC28977B7099}"/>
          </ac:spMkLst>
        </pc:spChg>
        <pc:spChg chg="add mod">
          <ac:chgData name="Girthofer, Isabella" userId="c808a042-9a17-4990-bd49-766d08283509" providerId="ADAL" clId="{DA43F857-95A1-47D3-A4F5-2F967F8B3988}" dt="2024-04-02T23:57:03.087" v="3806" actId="14100"/>
          <ac:spMkLst>
            <pc:docMk/>
            <pc:sldMk cId="3444713601" sldId="307"/>
            <ac:spMk id="15" creationId="{7F3172FA-E711-62FA-B468-D6123592B03C}"/>
          </ac:spMkLst>
        </pc:spChg>
        <pc:spChg chg="add mod">
          <ac:chgData name="Girthofer, Isabella" userId="c808a042-9a17-4990-bd49-766d08283509" providerId="ADAL" clId="{DA43F857-95A1-47D3-A4F5-2F967F8B3988}" dt="2024-04-02T23:57:16.108" v="3837" actId="1037"/>
          <ac:spMkLst>
            <pc:docMk/>
            <pc:sldMk cId="3444713601" sldId="307"/>
            <ac:spMk id="16" creationId="{A2829721-48DD-14D9-9A21-A4CA12916389}"/>
          </ac:spMkLst>
        </pc:spChg>
        <pc:spChg chg="mod">
          <ac:chgData name="Girthofer, Isabella" userId="c808a042-9a17-4990-bd49-766d08283509" providerId="ADAL" clId="{DA43F857-95A1-47D3-A4F5-2F967F8B3988}" dt="2024-04-02T23:55:02.448" v="3754"/>
          <ac:spMkLst>
            <pc:docMk/>
            <pc:sldMk cId="3444713601" sldId="307"/>
            <ac:spMk id="18" creationId="{C406A323-A0DF-AEB1-6BD4-19934783F5D2}"/>
          </ac:spMkLst>
        </pc:spChg>
        <pc:spChg chg="mod">
          <ac:chgData name="Girthofer, Isabella" userId="c808a042-9a17-4990-bd49-766d08283509" providerId="ADAL" clId="{DA43F857-95A1-47D3-A4F5-2F967F8B3988}" dt="2024-04-02T23:55:02.448" v="3754"/>
          <ac:spMkLst>
            <pc:docMk/>
            <pc:sldMk cId="3444713601" sldId="307"/>
            <ac:spMk id="19" creationId="{4D44E4DE-7375-D456-029D-15B9FBD223B2}"/>
          </ac:spMkLst>
        </pc:spChg>
        <pc:spChg chg="add del mod">
          <ac:chgData name="Girthofer, Isabella" userId="c808a042-9a17-4990-bd49-766d08283509" providerId="ADAL" clId="{DA43F857-95A1-47D3-A4F5-2F967F8B3988}" dt="2024-04-02T23:55:07.783" v="3757"/>
          <ac:spMkLst>
            <pc:docMk/>
            <pc:sldMk cId="3444713601" sldId="307"/>
            <ac:spMk id="20" creationId="{1321CDC8-A9F1-8E59-D317-0252B8130F39}"/>
          </ac:spMkLst>
        </pc:spChg>
        <pc:spChg chg="mod">
          <ac:chgData name="Girthofer, Isabella" userId="c808a042-9a17-4990-bd49-766d08283509" providerId="ADAL" clId="{DA43F857-95A1-47D3-A4F5-2F967F8B3988}" dt="2024-04-02T23:55:28.300" v="3774"/>
          <ac:spMkLst>
            <pc:docMk/>
            <pc:sldMk cId="3444713601" sldId="307"/>
            <ac:spMk id="22" creationId="{1DC372D0-8B24-2053-F2A2-71DE0E1B1D4A}"/>
          </ac:spMkLst>
        </pc:spChg>
        <pc:spChg chg="mod">
          <ac:chgData name="Girthofer, Isabella" userId="c808a042-9a17-4990-bd49-766d08283509" providerId="ADAL" clId="{DA43F857-95A1-47D3-A4F5-2F967F8B3988}" dt="2024-04-02T23:55:28.300" v="3774"/>
          <ac:spMkLst>
            <pc:docMk/>
            <pc:sldMk cId="3444713601" sldId="307"/>
            <ac:spMk id="23" creationId="{347507D6-4E77-809A-1035-D0460B1D77CD}"/>
          </ac:spMkLst>
        </pc:spChg>
        <pc:spChg chg="add mod">
          <ac:chgData name="Girthofer, Isabella" userId="c808a042-9a17-4990-bd49-766d08283509" providerId="ADAL" clId="{DA43F857-95A1-47D3-A4F5-2F967F8B3988}" dt="2024-04-02T23:55:33.763" v="3775" actId="1076"/>
          <ac:spMkLst>
            <pc:docMk/>
            <pc:sldMk cId="3444713601" sldId="307"/>
            <ac:spMk id="24" creationId="{3E96F77F-3ACF-1D86-A57A-FDF6F98EB272}"/>
          </ac:spMkLst>
        </pc:spChg>
        <pc:grpChg chg="add del mod">
          <ac:chgData name="Girthofer, Isabella" userId="c808a042-9a17-4990-bd49-766d08283509" providerId="ADAL" clId="{DA43F857-95A1-47D3-A4F5-2F967F8B3988}" dt="2024-04-02T23:55:07.783" v="3757"/>
          <ac:grpSpMkLst>
            <pc:docMk/>
            <pc:sldMk cId="3444713601" sldId="307"/>
            <ac:grpSpMk id="17" creationId="{B26E36CF-CE36-9976-C0D8-2AD3DF18CE9A}"/>
          </ac:grpSpMkLst>
        </pc:grpChg>
        <pc:grpChg chg="add mod">
          <ac:chgData name="Girthofer, Isabella" userId="c808a042-9a17-4990-bd49-766d08283509" providerId="ADAL" clId="{DA43F857-95A1-47D3-A4F5-2F967F8B3988}" dt="2024-04-02T23:55:33.763" v="3775" actId="1076"/>
          <ac:grpSpMkLst>
            <pc:docMk/>
            <pc:sldMk cId="3444713601" sldId="307"/>
            <ac:grpSpMk id="21" creationId="{C5445A7D-35D3-4F35-9860-CD570938CC4C}"/>
          </ac:grpSpMkLst>
        </pc:grpChg>
      </pc:sldChg>
      <pc:sldChg chg="addSp delSp modSp new mod">
        <pc:chgData name="Girthofer, Isabella" userId="c808a042-9a17-4990-bd49-766d08283509" providerId="ADAL" clId="{DA43F857-95A1-47D3-A4F5-2F967F8B3988}" dt="2024-04-03T00:02:33.959" v="4538" actId="14100"/>
        <pc:sldMkLst>
          <pc:docMk/>
          <pc:sldMk cId="3475143755" sldId="308"/>
        </pc:sldMkLst>
        <pc:spChg chg="mod">
          <ac:chgData name="Girthofer, Isabella" userId="c808a042-9a17-4990-bd49-766d08283509" providerId="ADAL" clId="{DA43F857-95A1-47D3-A4F5-2F967F8B3988}" dt="2024-04-02T23:57:42.645" v="3866" actId="20577"/>
          <ac:spMkLst>
            <pc:docMk/>
            <pc:sldMk cId="3475143755" sldId="308"/>
            <ac:spMk id="2" creationId="{B7394F2B-1A53-3305-7869-04C8736DCC1D}"/>
          </ac:spMkLst>
        </pc:spChg>
        <pc:spChg chg="mod">
          <ac:chgData name="Girthofer, Isabella" userId="c808a042-9a17-4990-bd49-766d08283509" providerId="ADAL" clId="{DA43F857-95A1-47D3-A4F5-2F967F8B3988}" dt="2024-04-03T00:02:33.959" v="4538" actId="14100"/>
          <ac:spMkLst>
            <pc:docMk/>
            <pc:sldMk cId="3475143755" sldId="308"/>
            <ac:spMk id="3" creationId="{AF4FBA32-D674-DD60-F0F9-BB9B10D7E71F}"/>
          </ac:spMkLst>
        </pc:spChg>
        <pc:spChg chg="del">
          <ac:chgData name="Girthofer, Isabella" userId="c808a042-9a17-4990-bd49-766d08283509" providerId="ADAL" clId="{DA43F857-95A1-47D3-A4F5-2F967F8B3988}" dt="2024-04-03T00:01:37.850" v="4510" actId="478"/>
          <ac:spMkLst>
            <pc:docMk/>
            <pc:sldMk cId="3475143755" sldId="308"/>
            <ac:spMk id="4" creationId="{5D03D7CC-59B2-BD9A-EF15-4E618D788702}"/>
          </ac:spMkLst>
        </pc:spChg>
        <pc:spChg chg="add mod">
          <ac:chgData name="Girthofer, Isabella" userId="c808a042-9a17-4990-bd49-766d08283509" providerId="ADAL" clId="{DA43F857-95A1-47D3-A4F5-2F967F8B3988}" dt="2024-04-03T00:02:12.897" v="4533" actId="1038"/>
          <ac:spMkLst>
            <pc:docMk/>
            <pc:sldMk cId="3475143755" sldId="308"/>
            <ac:spMk id="6" creationId="{088C2E0D-5072-D129-E1BD-BFC5AD3C3B05}"/>
          </ac:spMkLst>
        </pc:spChg>
        <pc:picChg chg="add mod">
          <ac:chgData name="Girthofer, Isabella" userId="c808a042-9a17-4990-bd49-766d08283509" providerId="ADAL" clId="{DA43F857-95A1-47D3-A4F5-2F967F8B3988}" dt="2024-04-03T00:01:34.582" v="4509" actId="1076"/>
          <ac:picMkLst>
            <pc:docMk/>
            <pc:sldMk cId="3475143755" sldId="308"/>
            <ac:picMk id="5" creationId="{DE80525A-C64C-88CA-F4A8-162C1F0CAEC5}"/>
          </ac:picMkLst>
        </pc:picChg>
      </pc:sldChg>
      <pc:sldMasterChg chg="delSldLayout">
        <pc:chgData name="Girthofer, Isabella" userId="c808a042-9a17-4990-bd49-766d08283509" providerId="ADAL" clId="{DA43F857-95A1-47D3-A4F5-2F967F8B3988}" dt="2024-03-28T19:27:29.104" v="2169" actId="47"/>
        <pc:sldMasterMkLst>
          <pc:docMk/>
          <pc:sldMasterMk cId="3693843513" sldId="2147493455"/>
        </pc:sldMasterMkLst>
        <pc:sldLayoutChg chg="del">
          <pc:chgData name="Girthofer, Isabella" userId="c808a042-9a17-4990-bd49-766d08283509" providerId="ADAL" clId="{DA43F857-95A1-47D3-A4F5-2F967F8B3988}" dt="2024-03-28T19:27:29.104" v="2169" actId="47"/>
          <pc:sldLayoutMkLst>
            <pc:docMk/>
            <pc:sldMasterMk cId="3693843513" sldId="2147493455"/>
            <pc:sldLayoutMk cId="2441925492" sldId="2147493483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6B5E89-583A-469A-A5E9-6452A54C01D5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47A141E6-E4B7-427B-9759-437C8D5C1370}">
      <dgm:prSet phldrT="[Text]" custT="1"/>
      <dgm:spPr/>
      <dgm:t>
        <a:bodyPr/>
        <a:lstStyle/>
        <a:p>
          <a:r>
            <a:rPr lang="en-US" sz="1400" b="1" dirty="0">
              <a:solidFill>
                <a:schemeClr val="tx2"/>
              </a:solidFill>
              <a:latin typeface="Lato" panose="020F0502020204030203" pitchFamily="34" charset="0"/>
            </a:rPr>
            <a:t>Promising Practices from Multi-Year Humanitarian Activities</a:t>
          </a:r>
        </a:p>
        <a:p>
          <a:r>
            <a:rPr lang="en-US" sz="1500" dirty="0"/>
            <a:t>May 8, 2024</a:t>
          </a:r>
        </a:p>
      </dgm:t>
    </dgm:pt>
    <dgm:pt modelId="{E5C883FA-0AE2-4F79-965E-80265E7C0CE8}" type="parTrans" cxnId="{EA7FC2E5-CB42-4C95-A5D1-FBF47FA61429}">
      <dgm:prSet/>
      <dgm:spPr/>
      <dgm:t>
        <a:bodyPr/>
        <a:lstStyle/>
        <a:p>
          <a:endParaRPr lang="en-US"/>
        </a:p>
      </dgm:t>
    </dgm:pt>
    <dgm:pt modelId="{56FBD8C6-16B2-4997-B14F-19E20ED84672}" type="sibTrans" cxnId="{EA7FC2E5-CB42-4C95-A5D1-FBF47FA61429}">
      <dgm:prSet/>
      <dgm:spPr/>
      <dgm:t>
        <a:bodyPr/>
        <a:lstStyle/>
        <a:p>
          <a:endParaRPr lang="en-US"/>
        </a:p>
      </dgm:t>
    </dgm:pt>
    <dgm:pt modelId="{3DAA354D-CAAC-4FF2-8FE1-0C815D3809D1}">
      <dgm:prSet phldrT="[Text]" custT="1"/>
      <dgm:spPr/>
      <dgm:t>
        <a:bodyPr/>
        <a:lstStyle/>
        <a:p>
          <a:r>
            <a:rPr lang="en-US" sz="1500" b="1" dirty="0">
              <a:solidFill>
                <a:schemeClr val="tx2"/>
              </a:solidFill>
              <a:latin typeface="Lato" panose="020F0502020204030203" pitchFamily="34" charset="0"/>
            </a:rPr>
            <a:t>Operationalizing HDP Coherence</a:t>
          </a:r>
        </a:p>
        <a:p>
          <a:r>
            <a:rPr lang="en-US" sz="1500" dirty="0"/>
            <a:t>June 5, 2024</a:t>
          </a:r>
        </a:p>
      </dgm:t>
    </dgm:pt>
    <dgm:pt modelId="{E851673B-F61A-4CAA-B4A5-F59A70D790FA}" type="parTrans" cxnId="{281C4380-1016-47C0-907F-175100C860FF}">
      <dgm:prSet/>
      <dgm:spPr/>
      <dgm:t>
        <a:bodyPr/>
        <a:lstStyle/>
        <a:p>
          <a:endParaRPr lang="en-US"/>
        </a:p>
      </dgm:t>
    </dgm:pt>
    <dgm:pt modelId="{8FAB6924-9B37-4B15-98FB-755BF49F5DDE}" type="sibTrans" cxnId="{281C4380-1016-47C0-907F-175100C860FF}">
      <dgm:prSet/>
      <dgm:spPr/>
      <dgm:t>
        <a:bodyPr/>
        <a:lstStyle/>
        <a:p>
          <a:endParaRPr lang="en-US"/>
        </a:p>
      </dgm:t>
    </dgm:pt>
    <dgm:pt modelId="{6E64D02E-3F41-4BCB-AAC4-A8837522CFA8}" type="pres">
      <dgm:prSet presAssocID="{7B6B5E89-583A-469A-A5E9-6452A54C01D5}" presName="Name0" presStyleCnt="0">
        <dgm:presLayoutVars>
          <dgm:dir/>
          <dgm:resizeHandles val="exact"/>
        </dgm:presLayoutVars>
      </dgm:prSet>
      <dgm:spPr/>
    </dgm:pt>
    <dgm:pt modelId="{3997ADE4-5C7C-4751-A49B-54B384D1204E}" type="pres">
      <dgm:prSet presAssocID="{47A141E6-E4B7-427B-9759-437C8D5C1370}" presName="compNode" presStyleCnt="0"/>
      <dgm:spPr/>
    </dgm:pt>
    <dgm:pt modelId="{B54A500B-C503-4387-A48C-74C9D0C99E40}" type="pres">
      <dgm:prSet presAssocID="{47A141E6-E4B7-427B-9759-437C8D5C1370}" presName="pictRect" presStyleLbl="node1" presStyleIdx="0" presStyleCnt="2"/>
      <dgm:spPr>
        <a:blipFill>
          <a:blip xmlns:r="http://schemas.openxmlformats.org/officeDocument/2006/relationships" r:embed="rId1"/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A person in a dress carrying a yellow can&#10;&#10;Description automatically generated">
            <a:extLst>
              <a:ext uri="{FF2B5EF4-FFF2-40B4-BE49-F238E27FC236}">
                <a16:creationId xmlns:a16="http://schemas.microsoft.com/office/drawing/2014/main" id="{F48C24C9-2CDE-E11D-AA54-29A5A334EC2F}"/>
              </a:ext>
            </a:extLst>
          </dgm14:cNvPr>
        </a:ext>
      </dgm:extLst>
    </dgm:pt>
    <dgm:pt modelId="{25116770-A9E3-4BC2-AC47-0A0DD44D8D15}" type="pres">
      <dgm:prSet presAssocID="{47A141E6-E4B7-427B-9759-437C8D5C1370}" presName="textRect" presStyleLbl="revTx" presStyleIdx="0" presStyleCnt="2" custScaleX="104266">
        <dgm:presLayoutVars>
          <dgm:bulletEnabled val="1"/>
        </dgm:presLayoutVars>
      </dgm:prSet>
      <dgm:spPr/>
    </dgm:pt>
    <dgm:pt modelId="{8A853D89-09AB-4731-8B4B-A6A71D47AE9D}" type="pres">
      <dgm:prSet presAssocID="{56FBD8C6-16B2-4997-B14F-19E20ED84672}" presName="sibTrans" presStyleLbl="sibTrans2D1" presStyleIdx="0" presStyleCnt="0"/>
      <dgm:spPr/>
    </dgm:pt>
    <dgm:pt modelId="{AB54FBEC-59CA-48F6-A75B-3195AAC1E666}" type="pres">
      <dgm:prSet presAssocID="{3DAA354D-CAAC-4FF2-8FE1-0C815D3809D1}" presName="compNode" presStyleCnt="0"/>
      <dgm:spPr/>
    </dgm:pt>
    <dgm:pt modelId="{DF4709AF-4044-4983-BA2B-157C4D389A3D}" type="pres">
      <dgm:prSet presAssocID="{3DAA354D-CAAC-4FF2-8FE1-0C815D3809D1}" presName="pictRect" presStyleLbl="node1" presStyleIdx="1" presStyleCnt="2"/>
      <dgm:spPr>
        <a:blipFill>
          <a:blip xmlns:r="http://schemas.openxmlformats.org/officeDocument/2006/relationships" r:embed="rId2"/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A person and child standing under a tree&#10;&#10;Description automatically generated">
            <a:extLst>
              <a:ext uri="{FF2B5EF4-FFF2-40B4-BE49-F238E27FC236}">
                <a16:creationId xmlns:a16="http://schemas.microsoft.com/office/drawing/2014/main" id="{DE45E2B3-6178-5104-804F-361F905FD431}"/>
              </a:ext>
            </a:extLst>
          </dgm14:cNvPr>
        </a:ext>
      </dgm:extLst>
    </dgm:pt>
    <dgm:pt modelId="{97668311-FAF4-4F49-98DB-80193990C8B4}" type="pres">
      <dgm:prSet presAssocID="{3DAA354D-CAAC-4FF2-8FE1-0C815D3809D1}" presName="textRect" presStyleLbl="revTx" presStyleIdx="1" presStyleCnt="2">
        <dgm:presLayoutVars>
          <dgm:bulletEnabled val="1"/>
        </dgm:presLayoutVars>
      </dgm:prSet>
      <dgm:spPr/>
    </dgm:pt>
  </dgm:ptLst>
  <dgm:cxnLst>
    <dgm:cxn modelId="{28AA1B38-CA27-4F0F-97C1-CB326ABE9841}" type="presOf" srcId="{7B6B5E89-583A-469A-A5E9-6452A54C01D5}" destId="{6E64D02E-3F41-4BCB-AAC4-A8837522CFA8}" srcOrd="0" destOrd="0" presId="urn:microsoft.com/office/officeart/2005/8/layout/pList1"/>
    <dgm:cxn modelId="{B19D6651-78C4-4DCC-AE95-AAD5A4B0764A}" type="presOf" srcId="{47A141E6-E4B7-427B-9759-437C8D5C1370}" destId="{25116770-A9E3-4BC2-AC47-0A0DD44D8D15}" srcOrd="0" destOrd="0" presId="urn:microsoft.com/office/officeart/2005/8/layout/pList1"/>
    <dgm:cxn modelId="{281C4380-1016-47C0-907F-175100C860FF}" srcId="{7B6B5E89-583A-469A-A5E9-6452A54C01D5}" destId="{3DAA354D-CAAC-4FF2-8FE1-0C815D3809D1}" srcOrd="1" destOrd="0" parTransId="{E851673B-F61A-4CAA-B4A5-F59A70D790FA}" sibTransId="{8FAB6924-9B37-4B15-98FB-755BF49F5DDE}"/>
    <dgm:cxn modelId="{2C3040CA-BD60-4623-AD21-3DCA4BF0BAB5}" type="presOf" srcId="{56FBD8C6-16B2-4997-B14F-19E20ED84672}" destId="{8A853D89-09AB-4731-8B4B-A6A71D47AE9D}" srcOrd="0" destOrd="0" presId="urn:microsoft.com/office/officeart/2005/8/layout/pList1"/>
    <dgm:cxn modelId="{B17550E1-159D-4FE0-9A63-16D852B516E5}" type="presOf" srcId="{3DAA354D-CAAC-4FF2-8FE1-0C815D3809D1}" destId="{97668311-FAF4-4F49-98DB-80193990C8B4}" srcOrd="0" destOrd="0" presId="urn:microsoft.com/office/officeart/2005/8/layout/pList1"/>
    <dgm:cxn modelId="{EA7FC2E5-CB42-4C95-A5D1-FBF47FA61429}" srcId="{7B6B5E89-583A-469A-A5E9-6452A54C01D5}" destId="{47A141E6-E4B7-427B-9759-437C8D5C1370}" srcOrd="0" destOrd="0" parTransId="{E5C883FA-0AE2-4F79-965E-80265E7C0CE8}" sibTransId="{56FBD8C6-16B2-4997-B14F-19E20ED84672}"/>
    <dgm:cxn modelId="{AD456BE5-E847-4781-B4EE-25FE8125DA24}" type="presParOf" srcId="{6E64D02E-3F41-4BCB-AAC4-A8837522CFA8}" destId="{3997ADE4-5C7C-4751-A49B-54B384D1204E}" srcOrd="0" destOrd="0" presId="urn:microsoft.com/office/officeart/2005/8/layout/pList1"/>
    <dgm:cxn modelId="{C80C0C36-18A2-47BC-8F31-0D80A57E5C4D}" type="presParOf" srcId="{3997ADE4-5C7C-4751-A49B-54B384D1204E}" destId="{B54A500B-C503-4387-A48C-74C9D0C99E40}" srcOrd="0" destOrd="0" presId="urn:microsoft.com/office/officeart/2005/8/layout/pList1"/>
    <dgm:cxn modelId="{5182BCA2-3568-4CD7-AF9E-D17D2572CFDE}" type="presParOf" srcId="{3997ADE4-5C7C-4751-A49B-54B384D1204E}" destId="{25116770-A9E3-4BC2-AC47-0A0DD44D8D15}" srcOrd="1" destOrd="0" presId="urn:microsoft.com/office/officeart/2005/8/layout/pList1"/>
    <dgm:cxn modelId="{F367B677-36D2-4102-BACB-88FD0D9E9633}" type="presParOf" srcId="{6E64D02E-3F41-4BCB-AAC4-A8837522CFA8}" destId="{8A853D89-09AB-4731-8B4B-A6A71D47AE9D}" srcOrd="1" destOrd="0" presId="urn:microsoft.com/office/officeart/2005/8/layout/pList1"/>
    <dgm:cxn modelId="{B08AD1F7-E769-4A40-84A1-9C76901A476A}" type="presParOf" srcId="{6E64D02E-3F41-4BCB-AAC4-A8837522CFA8}" destId="{AB54FBEC-59CA-48F6-A75B-3195AAC1E666}" srcOrd="2" destOrd="0" presId="urn:microsoft.com/office/officeart/2005/8/layout/pList1"/>
    <dgm:cxn modelId="{FE9E0EA2-20E8-449C-87D0-337875EB84FD}" type="presParOf" srcId="{AB54FBEC-59CA-48F6-A75B-3195AAC1E666}" destId="{DF4709AF-4044-4983-BA2B-157C4D389A3D}" srcOrd="0" destOrd="0" presId="urn:microsoft.com/office/officeart/2005/8/layout/pList1"/>
    <dgm:cxn modelId="{F643A001-81BE-4041-86DA-C850C54F8E2B}" type="presParOf" srcId="{AB54FBEC-59CA-48F6-A75B-3195AAC1E666}" destId="{97668311-FAF4-4F49-98DB-80193990C8B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A500B-C503-4387-A48C-74C9D0C99E40}">
      <dsp:nvSpPr>
        <dsp:cNvPr id="0" name=""/>
        <dsp:cNvSpPr/>
      </dsp:nvSpPr>
      <dsp:spPr>
        <a:xfrm>
          <a:off x="1475396" y="592"/>
          <a:ext cx="2817769" cy="1941442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116770-A9E3-4BC2-AC47-0A0DD44D8D15}">
      <dsp:nvSpPr>
        <dsp:cNvPr id="0" name=""/>
        <dsp:cNvSpPr/>
      </dsp:nvSpPr>
      <dsp:spPr>
        <a:xfrm>
          <a:off x="1415293" y="1942035"/>
          <a:ext cx="2937975" cy="1045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2"/>
              </a:solidFill>
              <a:latin typeface="Lato" panose="020F0502020204030203" pitchFamily="34" charset="0"/>
            </a:rPr>
            <a:t>Promising Practices from Multi-Year Humanitarian Activities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May 8, 2024</a:t>
          </a:r>
        </a:p>
      </dsp:txBody>
      <dsp:txXfrm>
        <a:off x="1415293" y="1942035"/>
        <a:ext cx="2937975" cy="1045392"/>
      </dsp:txXfrm>
    </dsp:sp>
    <dsp:sp modelId="{DF4709AF-4044-4983-BA2B-157C4D389A3D}">
      <dsp:nvSpPr>
        <dsp:cNvPr id="0" name=""/>
        <dsp:cNvSpPr/>
      </dsp:nvSpPr>
      <dsp:spPr>
        <a:xfrm>
          <a:off x="4635164" y="592"/>
          <a:ext cx="2817769" cy="1941442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668311-FAF4-4F49-98DB-80193990C8B4}">
      <dsp:nvSpPr>
        <dsp:cNvPr id="0" name=""/>
        <dsp:cNvSpPr/>
      </dsp:nvSpPr>
      <dsp:spPr>
        <a:xfrm>
          <a:off x="4635164" y="1942035"/>
          <a:ext cx="2817769" cy="1045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2"/>
              </a:solidFill>
              <a:latin typeface="Lato" panose="020F0502020204030203" pitchFamily="34" charset="0"/>
            </a:rPr>
            <a:t>Operationalizing HDP Coherence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June 5, 2024</a:t>
          </a:r>
        </a:p>
      </dsp:txBody>
      <dsp:txXfrm>
        <a:off x="4635164" y="1942035"/>
        <a:ext cx="2817769" cy="1045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FF9A-5DCF-9A4C-B873-0D5469D97A9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51AE6-46AA-1044-BD0E-F9BB33320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0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14EFDF-EDCB-4547-B027-D8B642B184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0188" y="1653961"/>
            <a:ext cx="6996112" cy="1243351"/>
          </a:xfrm>
        </p:spPr>
        <p:txBody>
          <a:bodyPr anchor="b"/>
          <a:lstStyle>
            <a:lvl1pPr marL="0" indent="0" algn="l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B55070F-E82F-4642-968F-94AA131119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00188" y="2948344"/>
            <a:ext cx="6996112" cy="156210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two phot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D9F359-FAE8-3C44-992A-E68EDC179D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87116" y="981075"/>
            <a:ext cx="3195638" cy="3195638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DF9E97F-2D4E-5B4E-96C9-AA012FFA01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0" y="981075"/>
            <a:ext cx="3195638" cy="3195638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0963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two colum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423" y="157854"/>
            <a:ext cx="6944627" cy="85725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4423" y="1116532"/>
            <a:ext cx="3378466" cy="349397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BAFEEC1-879F-6341-9A27-9BE8CAC4E6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255396" y="1116532"/>
            <a:ext cx="3378466" cy="34939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and phot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423" y="157854"/>
            <a:ext cx="6944627" cy="85725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4423" y="1116532"/>
            <a:ext cx="3378466" cy="349397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4EE9D2A0-0B39-364B-84F3-12D5C1202F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0741" y="1191983"/>
            <a:ext cx="3852510" cy="3302151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508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single colum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423" y="157854"/>
            <a:ext cx="6944627" cy="85725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4422" y="1116532"/>
            <a:ext cx="6944627" cy="349397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918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single column, logomar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423" y="157854"/>
            <a:ext cx="6944627" cy="85725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4422" y="1116532"/>
            <a:ext cx="6944627" cy="349397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106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two column, no dialog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267" y="157854"/>
            <a:ext cx="7993783" cy="85725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267" y="1116532"/>
            <a:ext cx="3893418" cy="349397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BAFEEC1-879F-6341-9A27-9BE8CAC4E6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35630" y="1116532"/>
            <a:ext cx="3893419" cy="34939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015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ext two column, no dialog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267" y="157854"/>
            <a:ext cx="7993783" cy="85725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Google Shape;130;p40">
            <a:extLst>
              <a:ext uri="{FF2B5EF4-FFF2-40B4-BE49-F238E27FC236}">
                <a16:creationId xmlns:a16="http://schemas.microsoft.com/office/drawing/2014/main" id="{B4D9B914-E36F-C3CA-AB31-0C821F4D2B40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40054" y="1276461"/>
            <a:ext cx="1269663" cy="1212991"/>
          </a:xfrm>
          <a:prstGeom prst="ellipse">
            <a:avLst/>
          </a:prstGeom>
          <a:solidFill>
            <a:schemeClr val="lt1"/>
          </a:solidFill>
          <a:ln w="38100">
            <a:solidFill>
              <a:srgbClr val="63B6C1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18CAC8-E563-2D71-10DA-9156CD719D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5267" y="2513676"/>
            <a:ext cx="1679237" cy="219872"/>
          </a:xfrm>
        </p:spPr>
        <p:txBody>
          <a:bodyPr anchor="b"/>
          <a:lstStyle>
            <a:lvl1pPr marL="0" indent="0" algn="ctr">
              <a:buNone/>
              <a:defRPr sz="1200" b="1" i="0">
                <a:solidFill>
                  <a:schemeClr val="tx2"/>
                </a:solidFill>
                <a:latin typeface="Lato" panose="020F050202020403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8AA3D1B-E147-C2BC-7849-A285A525D85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35267" y="2666873"/>
            <a:ext cx="1679237" cy="292569"/>
          </a:xfrm>
        </p:spPr>
        <p:txBody>
          <a:bodyPr anchor="t"/>
          <a:lstStyle>
            <a:lvl1pPr marL="0" indent="0" algn="ctr">
              <a:buNone/>
              <a:defRPr sz="975" b="0" i="0">
                <a:solidFill>
                  <a:schemeClr val="tx2"/>
                </a:solidFill>
                <a:latin typeface="Lato" panose="020F050202020403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8" name="Google Shape;130;p40">
            <a:extLst>
              <a:ext uri="{FF2B5EF4-FFF2-40B4-BE49-F238E27FC236}">
                <a16:creationId xmlns:a16="http://schemas.microsoft.com/office/drawing/2014/main" id="{AA65FA4C-7FF3-95E8-9A2A-335CE2CDA8C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808420" y="1276461"/>
            <a:ext cx="1269663" cy="1212991"/>
          </a:xfrm>
          <a:prstGeom prst="ellipse">
            <a:avLst/>
          </a:prstGeom>
          <a:solidFill>
            <a:schemeClr val="lt1"/>
          </a:solidFill>
          <a:ln w="38100">
            <a:solidFill>
              <a:srgbClr val="63B6C1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1CC931D-F0CB-9BA9-35C3-F9D8A95C056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2603633" y="2513676"/>
            <a:ext cx="1679237" cy="219872"/>
          </a:xfrm>
        </p:spPr>
        <p:txBody>
          <a:bodyPr anchor="b"/>
          <a:lstStyle>
            <a:lvl1pPr marL="0" indent="0" algn="ctr">
              <a:buNone/>
              <a:defRPr sz="1200" b="1" i="0">
                <a:solidFill>
                  <a:schemeClr val="tx2"/>
                </a:solidFill>
                <a:latin typeface="Lato" panose="020F050202020403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A0B4C5-39E4-9BBE-E95A-9AFD2719062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603633" y="2666873"/>
            <a:ext cx="1679237" cy="292569"/>
          </a:xfrm>
        </p:spPr>
        <p:txBody>
          <a:bodyPr anchor="t"/>
          <a:lstStyle>
            <a:lvl1pPr marL="0" indent="0" algn="ctr">
              <a:buNone/>
              <a:defRPr sz="975" b="0" i="0">
                <a:solidFill>
                  <a:schemeClr val="tx2"/>
                </a:solidFill>
                <a:latin typeface="Lato" panose="020F050202020403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1" name="Google Shape;130;p40">
            <a:extLst>
              <a:ext uri="{FF2B5EF4-FFF2-40B4-BE49-F238E27FC236}">
                <a16:creationId xmlns:a16="http://schemas.microsoft.com/office/drawing/2014/main" id="{64BC0E97-A92F-F9B3-3E9E-C31EFBBAA36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776787" y="1263636"/>
            <a:ext cx="1269663" cy="1212991"/>
          </a:xfrm>
          <a:prstGeom prst="ellipse">
            <a:avLst/>
          </a:prstGeom>
          <a:solidFill>
            <a:schemeClr val="lt1"/>
          </a:solidFill>
          <a:ln w="38100">
            <a:solidFill>
              <a:srgbClr val="63B6C1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8CD5268-AEEB-FBE5-0CD8-00C9B4F72C9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572000" y="2500851"/>
            <a:ext cx="1679237" cy="219872"/>
          </a:xfrm>
        </p:spPr>
        <p:txBody>
          <a:bodyPr anchor="b"/>
          <a:lstStyle>
            <a:lvl1pPr marL="0" indent="0" algn="ctr">
              <a:buNone/>
              <a:defRPr sz="1200" b="1" i="0">
                <a:solidFill>
                  <a:schemeClr val="tx2"/>
                </a:solidFill>
                <a:latin typeface="Lato" panose="020F050202020403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986D264-2C19-6B2D-D0CB-A7B1C589FFD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572000" y="2654048"/>
            <a:ext cx="1679237" cy="292569"/>
          </a:xfrm>
        </p:spPr>
        <p:txBody>
          <a:bodyPr anchor="t"/>
          <a:lstStyle>
            <a:lvl1pPr marL="0" indent="0" algn="ctr">
              <a:buNone/>
              <a:defRPr sz="975" b="0" i="0">
                <a:solidFill>
                  <a:schemeClr val="tx2"/>
                </a:solidFill>
                <a:latin typeface="Lato" panose="020F050202020403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4" name="Google Shape;130;p40">
            <a:extLst>
              <a:ext uri="{FF2B5EF4-FFF2-40B4-BE49-F238E27FC236}">
                <a16:creationId xmlns:a16="http://schemas.microsoft.com/office/drawing/2014/main" id="{6E9DC695-E2F0-F45A-234F-4F207AA564F6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6745153" y="1263636"/>
            <a:ext cx="1269663" cy="1212991"/>
          </a:xfrm>
          <a:prstGeom prst="ellipse">
            <a:avLst/>
          </a:prstGeom>
          <a:solidFill>
            <a:schemeClr val="lt1"/>
          </a:solidFill>
          <a:ln w="38100">
            <a:solidFill>
              <a:srgbClr val="63B6C1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0B67E38-5D37-C817-2314-EA8B2642525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540366" y="2500851"/>
            <a:ext cx="1679237" cy="219872"/>
          </a:xfrm>
        </p:spPr>
        <p:txBody>
          <a:bodyPr anchor="b"/>
          <a:lstStyle>
            <a:lvl1pPr marL="0" indent="0" algn="ctr">
              <a:buNone/>
              <a:defRPr sz="1200" b="1" i="0">
                <a:solidFill>
                  <a:schemeClr val="tx2"/>
                </a:solidFill>
                <a:latin typeface="Lato" panose="020F050202020403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EFD7559-A487-55FF-6E64-E3F96596E12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540366" y="2654048"/>
            <a:ext cx="1679237" cy="292569"/>
          </a:xfrm>
        </p:spPr>
        <p:txBody>
          <a:bodyPr anchor="t"/>
          <a:lstStyle>
            <a:lvl1pPr marL="0" indent="0" algn="ctr">
              <a:buNone/>
              <a:defRPr sz="975" b="0" i="0">
                <a:solidFill>
                  <a:schemeClr val="tx2"/>
                </a:solidFill>
                <a:latin typeface="Lato" panose="020F050202020403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Google Shape;130;p40">
            <a:extLst>
              <a:ext uri="{FF2B5EF4-FFF2-40B4-BE49-F238E27FC236}">
                <a16:creationId xmlns:a16="http://schemas.microsoft.com/office/drawing/2014/main" id="{87A5C6A9-A313-5E50-1AD3-906C12E7C3DE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840054" y="3179080"/>
            <a:ext cx="1269663" cy="1212991"/>
          </a:xfrm>
          <a:prstGeom prst="ellipse">
            <a:avLst/>
          </a:prstGeom>
          <a:solidFill>
            <a:schemeClr val="lt1"/>
          </a:solidFill>
          <a:ln w="38100">
            <a:solidFill>
              <a:srgbClr val="63B6C1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4FE84C9-45E0-C4BD-71BF-6637ECB036AE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35267" y="4416295"/>
            <a:ext cx="1679237" cy="219872"/>
          </a:xfrm>
        </p:spPr>
        <p:txBody>
          <a:bodyPr anchor="b"/>
          <a:lstStyle>
            <a:lvl1pPr marL="0" indent="0" algn="ctr">
              <a:buNone/>
              <a:defRPr sz="1200" b="1" i="0">
                <a:solidFill>
                  <a:schemeClr val="tx2"/>
                </a:solidFill>
                <a:latin typeface="Lato" panose="020F050202020403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009218F-E8DF-3BA4-6B4F-E8793B62A0A5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35267" y="4569492"/>
            <a:ext cx="1679237" cy="292569"/>
          </a:xfrm>
        </p:spPr>
        <p:txBody>
          <a:bodyPr anchor="t"/>
          <a:lstStyle>
            <a:lvl1pPr marL="0" indent="0" algn="ctr">
              <a:buNone/>
              <a:defRPr sz="975" b="0" i="0">
                <a:solidFill>
                  <a:schemeClr val="tx2"/>
                </a:solidFill>
                <a:latin typeface="Lato" panose="020F050202020403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Google Shape;130;p40">
            <a:extLst>
              <a:ext uri="{FF2B5EF4-FFF2-40B4-BE49-F238E27FC236}">
                <a16:creationId xmlns:a16="http://schemas.microsoft.com/office/drawing/2014/main" id="{179FAA55-4D5B-EB2E-C795-026A2D909649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2808420" y="3179080"/>
            <a:ext cx="1269663" cy="1212991"/>
          </a:xfrm>
          <a:prstGeom prst="ellipse">
            <a:avLst/>
          </a:prstGeom>
          <a:solidFill>
            <a:schemeClr val="lt1"/>
          </a:solidFill>
          <a:ln w="38100">
            <a:solidFill>
              <a:srgbClr val="63B6C1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E19D7E2-2D79-E62D-AD98-1875FB9F269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603633" y="4416295"/>
            <a:ext cx="1679237" cy="219872"/>
          </a:xfrm>
        </p:spPr>
        <p:txBody>
          <a:bodyPr anchor="b"/>
          <a:lstStyle>
            <a:lvl1pPr marL="0" indent="0" algn="ctr">
              <a:buNone/>
              <a:defRPr sz="1200" b="1" i="0">
                <a:solidFill>
                  <a:schemeClr val="tx2"/>
                </a:solidFill>
                <a:latin typeface="Lato" panose="020F050202020403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DC989B6-BA48-2E2B-2620-2DD63883F7E3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2603633" y="4569492"/>
            <a:ext cx="1679237" cy="292569"/>
          </a:xfrm>
        </p:spPr>
        <p:txBody>
          <a:bodyPr anchor="t"/>
          <a:lstStyle>
            <a:lvl1pPr marL="0" indent="0" algn="ctr">
              <a:buNone/>
              <a:defRPr sz="975" b="0" i="0">
                <a:solidFill>
                  <a:schemeClr val="tx2"/>
                </a:solidFill>
                <a:latin typeface="Lato" panose="020F050202020403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4" name="Google Shape;130;p40">
            <a:extLst>
              <a:ext uri="{FF2B5EF4-FFF2-40B4-BE49-F238E27FC236}">
                <a16:creationId xmlns:a16="http://schemas.microsoft.com/office/drawing/2014/main" id="{0EF235D3-10EE-E2C6-BA76-9ABB0EDED34C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776786" y="3179080"/>
            <a:ext cx="1269663" cy="1212991"/>
          </a:xfrm>
          <a:prstGeom prst="ellipse">
            <a:avLst/>
          </a:prstGeom>
          <a:solidFill>
            <a:schemeClr val="lt1"/>
          </a:solidFill>
          <a:ln w="38100">
            <a:solidFill>
              <a:srgbClr val="63B6C1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69C9D1F-91A9-5512-A81A-31A4735C1AD6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571999" y="4416295"/>
            <a:ext cx="1679237" cy="219872"/>
          </a:xfrm>
        </p:spPr>
        <p:txBody>
          <a:bodyPr anchor="b"/>
          <a:lstStyle>
            <a:lvl1pPr marL="0" indent="0" algn="ctr">
              <a:buNone/>
              <a:defRPr sz="1200" b="1" i="0">
                <a:solidFill>
                  <a:schemeClr val="tx2"/>
                </a:solidFill>
                <a:latin typeface="Lato" panose="020F050202020403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EA10D44-9351-9334-2587-CF5449C9438D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571999" y="4569492"/>
            <a:ext cx="1679237" cy="292569"/>
          </a:xfrm>
        </p:spPr>
        <p:txBody>
          <a:bodyPr anchor="t"/>
          <a:lstStyle>
            <a:lvl1pPr marL="0" indent="0" algn="ctr">
              <a:buNone/>
              <a:defRPr sz="975" b="0" i="0">
                <a:solidFill>
                  <a:schemeClr val="tx2"/>
                </a:solidFill>
                <a:latin typeface="Lato" panose="020F050202020403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30" name="Google Shape;130;p40">
            <a:extLst>
              <a:ext uri="{FF2B5EF4-FFF2-40B4-BE49-F238E27FC236}">
                <a16:creationId xmlns:a16="http://schemas.microsoft.com/office/drawing/2014/main" id="{4DA69237-E5A8-EAF6-0751-828105AAFDC0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6745152" y="3179080"/>
            <a:ext cx="1269663" cy="1212991"/>
          </a:xfrm>
          <a:prstGeom prst="ellipse">
            <a:avLst/>
          </a:prstGeom>
          <a:solidFill>
            <a:schemeClr val="lt1"/>
          </a:solidFill>
          <a:ln w="38100">
            <a:solidFill>
              <a:srgbClr val="63B6C1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762F1D4-75A2-F55A-91CB-31F24876FA77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540365" y="4416295"/>
            <a:ext cx="1679237" cy="219872"/>
          </a:xfrm>
        </p:spPr>
        <p:txBody>
          <a:bodyPr anchor="b"/>
          <a:lstStyle>
            <a:lvl1pPr marL="0" indent="0" algn="ctr">
              <a:buNone/>
              <a:defRPr sz="1200" b="1" i="0">
                <a:solidFill>
                  <a:schemeClr val="tx2"/>
                </a:solidFill>
                <a:latin typeface="Lato" panose="020F050202020403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98C5FA4-B37A-05C4-42B0-579F302B2121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540365" y="4569492"/>
            <a:ext cx="1679237" cy="292569"/>
          </a:xfrm>
        </p:spPr>
        <p:txBody>
          <a:bodyPr anchor="t"/>
          <a:lstStyle>
            <a:lvl1pPr marL="0" indent="0" algn="ctr">
              <a:buNone/>
              <a:defRPr sz="975" b="0" i="0">
                <a:solidFill>
                  <a:schemeClr val="tx2"/>
                </a:solidFill>
                <a:latin typeface="Lato" panose="020F050202020403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584019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single column, minima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D0EC322-2DC9-9147-BFBA-89B140D50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266" y="673768"/>
            <a:ext cx="7998595" cy="3936734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998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ext single column, minima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D0EC322-2DC9-9147-BFBA-89B140D50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266" y="673768"/>
            <a:ext cx="7998595" cy="3936734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C76127-51BB-2C5F-9D10-16E05FD616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7288" y="1179513"/>
            <a:ext cx="1314450" cy="12858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Google Shape;130;p40">
            <a:extLst>
              <a:ext uri="{FF2B5EF4-FFF2-40B4-BE49-F238E27FC236}">
                <a16:creationId xmlns:a16="http://schemas.microsoft.com/office/drawing/2014/main" id="{2C92C912-E3C4-DB1D-A2F8-1E452306CBC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2736553" y="1179513"/>
            <a:ext cx="1269663" cy="1212991"/>
          </a:xfrm>
          <a:prstGeom prst="ellipse">
            <a:avLst/>
          </a:prstGeom>
          <a:solidFill>
            <a:schemeClr val="lt1"/>
          </a:solidFill>
          <a:ln w="76200">
            <a:solidFill>
              <a:schemeClr val="accent4">
                <a:lumMod val="20000"/>
                <a:lumOff val="80000"/>
              </a:schemeClr>
            </a:solidFill>
          </a:ln>
        </p:spPr>
      </p:sp>
    </p:spTree>
    <p:extLst>
      <p:ext uri="{BB962C8B-B14F-4D97-AF65-F5344CB8AC3E}">
        <p14:creationId xmlns:p14="http://schemas.microsoft.com/office/powerpoint/2010/main" val="67548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38BD8D-3556-EA4D-9618-75E6B1BF39B7}"/>
              </a:ext>
            </a:extLst>
          </p:cNvPr>
          <p:cNvSpPr/>
          <p:nvPr userDrawn="1"/>
        </p:nvSpPr>
        <p:spPr>
          <a:xfrm>
            <a:off x="-10274" y="-105598"/>
            <a:ext cx="9154274" cy="1035743"/>
          </a:xfrm>
          <a:prstGeom prst="rect">
            <a:avLst/>
          </a:prstGeom>
          <a:solidFill>
            <a:srgbClr val="0288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2BC2A7-AA21-994C-B2D9-207EF1A18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13" y="157854"/>
            <a:ext cx="8224787" cy="857250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05F66E1-5649-744F-A69C-98F6A64821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43276"/>
            <a:ext cx="9144000" cy="420624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FD3964-BF30-D248-966D-35DA5BDB71B4}"/>
              </a:ext>
            </a:extLst>
          </p:cNvPr>
          <p:cNvSpPr txBox="1"/>
          <p:nvPr userDrawn="1"/>
        </p:nvSpPr>
        <p:spPr>
          <a:xfrm>
            <a:off x="2993456" y="286529"/>
            <a:ext cx="5536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Agenda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8B55E3-95B1-9749-A17A-758DB6908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3456" y="1087655"/>
            <a:ext cx="5536129" cy="3447836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E0955C-2C26-DE49-A4C9-8B79F74B95CF}"/>
              </a:ext>
            </a:extLst>
          </p:cNvPr>
          <p:cNvCxnSpPr/>
          <p:nvPr userDrawn="1"/>
        </p:nvCxnSpPr>
        <p:spPr>
          <a:xfrm>
            <a:off x="3080084" y="857874"/>
            <a:ext cx="5439876" cy="0"/>
          </a:xfrm>
          <a:prstGeom prst="line">
            <a:avLst/>
          </a:prstGeom>
          <a:ln w="190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1FB4AD2-4905-D940-B646-A3D6CCDC4570}"/>
              </a:ext>
            </a:extLst>
          </p:cNvPr>
          <p:cNvSpPr txBox="1"/>
          <p:nvPr userDrawn="1"/>
        </p:nvSpPr>
        <p:spPr>
          <a:xfrm rot="16200000">
            <a:off x="-1189318" y="3781330"/>
            <a:ext cx="25242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i="0" u="none" strike="noStrike" kern="120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Photo Credit Shashank Shrestha/Save the Children</a:t>
            </a:r>
            <a:endParaRPr lang="en-US" sz="700" b="0" i="0" dirty="0">
              <a:solidFill>
                <a:srgbClr val="74C2CC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080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663FB1-7CB3-4344-9A6A-AF25F393FB18}"/>
              </a:ext>
            </a:extLst>
          </p:cNvPr>
          <p:cNvSpPr/>
          <p:nvPr userDrawn="1"/>
        </p:nvSpPr>
        <p:spPr>
          <a:xfrm>
            <a:off x="-10274" y="0"/>
            <a:ext cx="9154274" cy="285730"/>
          </a:xfrm>
          <a:prstGeom prst="rect">
            <a:avLst/>
          </a:prstGeom>
          <a:solidFill>
            <a:srgbClr val="0288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B9A3FC6B-52AB-0341-8CB6-AD60C726D8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0495"/>
            <a:ext cx="9144000" cy="48463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DFFD408-C109-2E49-AD4D-C9B4C907EA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" y="4555873"/>
            <a:ext cx="9144000" cy="630942"/>
          </a:xfrm>
          <a:solidFill>
            <a:srgbClr val="028896">
              <a:alpha val="45000"/>
            </a:srgbClr>
          </a:solidFill>
          <a:ln>
            <a:noFill/>
          </a:ln>
        </p:spPr>
        <p:txBody>
          <a:bodyPr lIns="914400" tIns="91440" rIns="914400" bIns="274320" anchor="b">
            <a:spAutoFit/>
          </a:bodyPr>
          <a:lstStyle>
            <a:lvl1pPr marL="0" indent="0" algn="ctr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A9754260-3ACC-014E-A1F9-342322381DA9}"/>
              </a:ext>
            </a:extLst>
          </p:cNvPr>
          <p:cNvSpPr txBox="1">
            <a:spLocks/>
          </p:cNvSpPr>
          <p:nvPr userDrawn="1"/>
        </p:nvSpPr>
        <p:spPr>
          <a:xfrm>
            <a:off x="755583" y="4215015"/>
            <a:ext cx="7632834" cy="5522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latin typeface="Ubuntu" panose="020B0504030602030204" pitchFamily="34" charset="0"/>
              </a:rPr>
              <a:t>This presentation is made possible by the generous support of the American people through the United States Agency for International Development (USAID). The contents are the responsibility of the Implementer-led Design, Evidence, Analysis and Learning (IDEAL) Activity and do not necessarily reflect the views of USAID or the United States Government.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DBC1B1-9125-DC45-BFDD-196B37D97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787" y="2837329"/>
            <a:ext cx="6314173" cy="1272657"/>
          </a:xfrm>
        </p:spPr>
        <p:txBody>
          <a:bodyPr anchor="t">
            <a:normAutofit/>
          </a:bodyPr>
          <a:lstStyle>
            <a:lvl1pPr algn="ctr">
              <a:defRPr sz="2200" b="0" i="0" cap="none" baseline="0">
                <a:solidFill>
                  <a:schemeClr val="tx1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DD7FC-D8C1-064C-BC3C-00A126F676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6838" y="1490356"/>
            <a:ext cx="6313487" cy="549624"/>
          </a:xfrm>
        </p:spPr>
        <p:txBody>
          <a:bodyPr/>
          <a:lstStyle>
            <a:lvl1pPr marL="0" indent="0" algn="ctr">
              <a:buNone/>
              <a:defRPr b="1" i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11DE50E-7565-EA4A-A7EF-75F398B707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6787" y="2209153"/>
            <a:ext cx="6313487" cy="411163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8B55E3-95B1-9749-A17A-758DB6908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3456" y="1087655"/>
            <a:ext cx="5536129" cy="3447836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E0955C-2C26-DE49-A4C9-8B79F74B95CF}"/>
              </a:ext>
            </a:extLst>
          </p:cNvPr>
          <p:cNvCxnSpPr/>
          <p:nvPr userDrawn="1"/>
        </p:nvCxnSpPr>
        <p:spPr>
          <a:xfrm>
            <a:off x="3080084" y="857874"/>
            <a:ext cx="5439876" cy="0"/>
          </a:xfrm>
          <a:prstGeom prst="line">
            <a:avLst/>
          </a:prstGeom>
          <a:ln w="190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1FB4AD2-4905-D940-B646-A3D6CCDC4570}"/>
              </a:ext>
            </a:extLst>
          </p:cNvPr>
          <p:cNvSpPr txBox="1"/>
          <p:nvPr userDrawn="1"/>
        </p:nvSpPr>
        <p:spPr>
          <a:xfrm rot="16200000">
            <a:off x="-1189318" y="3781330"/>
            <a:ext cx="25242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i="0" u="none" strike="noStrike" kern="120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Photo Credit Shashank Shrestha/Save the Children</a:t>
            </a:r>
            <a:endParaRPr lang="en-US" sz="700" b="0" i="0" dirty="0">
              <a:solidFill>
                <a:srgbClr val="74C2CC"/>
              </a:solidFill>
              <a:latin typeface="Ubuntu" panose="020B0504030602030204" pitchFamily="34" charset="0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E2059E3-9241-034F-A6E2-590BF2D59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3456" y="285750"/>
            <a:ext cx="5449888" cy="430213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3200" b="1" i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chemeClr val="bg2"/>
                </a:solidFill>
                <a:latin typeface="+mj-lt"/>
              </a:rP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30527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FD3964-BF30-D248-966D-35DA5BDB71B4}"/>
              </a:ext>
            </a:extLst>
          </p:cNvPr>
          <p:cNvSpPr txBox="1"/>
          <p:nvPr userDrawn="1"/>
        </p:nvSpPr>
        <p:spPr>
          <a:xfrm>
            <a:off x="2993456" y="286529"/>
            <a:ext cx="5536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Agenda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8B55E3-95B1-9749-A17A-758DB6908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3456" y="1087655"/>
            <a:ext cx="5536129" cy="3447836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E0955C-2C26-DE49-A4C9-8B79F74B95CF}"/>
              </a:ext>
            </a:extLst>
          </p:cNvPr>
          <p:cNvCxnSpPr/>
          <p:nvPr userDrawn="1"/>
        </p:nvCxnSpPr>
        <p:spPr>
          <a:xfrm>
            <a:off x="3080084" y="857874"/>
            <a:ext cx="5439876" cy="0"/>
          </a:xfrm>
          <a:prstGeom prst="line">
            <a:avLst/>
          </a:prstGeom>
          <a:ln w="190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1FB4AD2-4905-D940-B646-A3D6CCDC4570}"/>
              </a:ext>
            </a:extLst>
          </p:cNvPr>
          <p:cNvSpPr txBox="1"/>
          <p:nvPr userDrawn="1"/>
        </p:nvSpPr>
        <p:spPr>
          <a:xfrm rot="16200000">
            <a:off x="-616031" y="4394655"/>
            <a:ext cx="13917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i="0" u="none" strike="noStrike" kern="120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Photo Credit Kelley</a:t>
            </a:r>
            <a:r>
              <a:rPr lang="en-US" sz="700" b="0" i="0" u="none" strike="noStrike" kern="1200" baseline="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 Lynch</a:t>
            </a:r>
            <a:endParaRPr lang="en-US" sz="700" b="0" i="0" dirty="0">
              <a:solidFill>
                <a:srgbClr val="74C2CC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827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8B55E3-95B1-9749-A17A-758DB6908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3456" y="1087655"/>
            <a:ext cx="5536129" cy="3447836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E0955C-2C26-DE49-A4C9-8B79F74B95CF}"/>
              </a:ext>
            </a:extLst>
          </p:cNvPr>
          <p:cNvCxnSpPr/>
          <p:nvPr userDrawn="1"/>
        </p:nvCxnSpPr>
        <p:spPr>
          <a:xfrm>
            <a:off x="3080084" y="857874"/>
            <a:ext cx="5439876" cy="0"/>
          </a:xfrm>
          <a:prstGeom prst="line">
            <a:avLst/>
          </a:prstGeom>
          <a:ln w="190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E2059E3-9241-034F-A6E2-590BF2D59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3456" y="285750"/>
            <a:ext cx="5449888" cy="430213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3200" b="1" i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chemeClr val="bg2"/>
                </a:solidFill>
                <a:latin typeface="+mj-lt"/>
              </a:rPr>
              <a:t>Click to add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FB4AD2-4905-D940-B646-A3D6CCDC4570}"/>
              </a:ext>
            </a:extLst>
          </p:cNvPr>
          <p:cNvSpPr txBox="1"/>
          <p:nvPr userDrawn="1"/>
        </p:nvSpPr>
        <p:spPr>
          <a:xfrm rot="16200000">
            <a:off x="-622082" y="4394655"/>
            <a:ext cx="13917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i="0" u="none" strike="noStrike" kern="120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Photo Credit Kelley</a:t>
            </a:r>
            <a:r>
              <a:rPr lang="en-US" sz="700" b="0" i="0" u="none" strike="noStrike" kern="1200" baseline="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 Lynch</a:t>
            </a:r>
            <a:endParaRPr lang="en-US" sz="700" b="0" i="0" dirty="0">
              <a:solidFill>
                <a:srgbClr val="74C2CC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0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FD3964-BF30-D248-966D-35DA5BDB71B4}"/>
              </a:ext>
            </a:extLst>
          </p:cNvPr>
          <p:cNvSpPr txBox="1"/>
          <p:nvPr userDrawn="1"/>
        </p:nvSpPr>
        <p:spPr>
          <a:xfrm>
            <a:off x="2993456" y="286529"/>
            <a:ext cx="5536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Agenda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8B55E3-95B1-9749-A17A-758DB6908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3456" y="1087655"/>
            <a:ext cx="5536129" cy="3447836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E0955C-2C26-DE49-A4C9-8B79F74B95CF}"/>
              </a:ext>
            </a:extLst>
          </p:cNvPr>
          <p:cNvCxnSpPr/>
          <p:nvPr userDrawn="1"/>
        </p:nvCxnSpPr>
        <p:spPr>
          <a:xfrm>
            <a:off x="3080084" y="857874"/>
            <a:ext cx="5439876" cy="0"/>
          </a:xfrm>
          <a:prstGeom prst="line">
            <a:avLst/>
          </a:prstGeom>
          <a:ln w="190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F76228D-75A3-7E40-A4C7-678B12152C1F}"/>
              </a:ext>
            </a:extLst>
          </p:cNvPr>
          <p:cNvSpPr txBox="1"/>
          <p:nvPr userDrawn="1"/>
        </p:nvSpPr>
        <p:spPr>
          <a:xfrm>
            <a:off x="6270210" y="4796999"/>
            <a:ext cx="2753474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50" b="0" i="0" u="none" strike="noStrike" kern="120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Photo Credit Jonathan </a:t>
            </a:r>
            <a:r>
              <a:rPr lang="en-US" sz="850" b="0" i="0" u="none" strike="noStrike" kern="1200" dirty="0" err="1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Hyams</a:t>
            </a:r>
            <a:r>
              <a:rPr lang="en-US" sz="850" b="0" i="0" u="none" strike="noStrike" kern="120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/Save the Children</a:t>
            </a:r>
            <a:endParaRPr lang="en-US" sz="850" b="0" i="0" dirty="0">
              <a:solidFill>
                <a:srgbClr val="74C2CC"/>
              </a:solidFill>
              <a:latin typeface="Ubuntu" panose="020B05040306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FB4AD2-4905-D940-B646-A3D6CCDC4570}"/>
              </a:ext>
            </a:extLst>
          </p:cNvPr>
          <p:cNvSpPr txBox="1"/>
          <p:nvPr userDrawn="1"/>
        </p:nvSpPr>
        <p:spPr>
          <a:xfrm rot="16200000">
            <a:off x="-1065956" y="3944178"/>
            <a:ext cx="22927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i="0" u="none" strike="noStrike" kern="120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Photo Credit:</a:t>
            </a:r>
            <a:r>
              <a:rPr lang="en-US" sz="700" b="0" i="0" u="none" strike="noStrike" kern="1200" baseline="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 Jonathan </a:t>
            </a:r>
            <a:r>
              <a:rPr lang="en-US" sz="700" b="0" i="0" u="none" strike="noStrike" kern="1200" baseline="0" dirty="0" err="1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Hyams</a:t>
            </a:r>
            <a:r>
              <a:rPr lang="en-US" sz="700" b="0" i="0" u="none" strike="noStrike" kern="1200" baseline="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/Save the Children</a:t>
            </a:r>
            <a:endParaRPr lang="en-US" sz="700" b="0" i="0" dirty="0">
              <a:solidFill>
                <a:srgbClr val="74C2CC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58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8B55E3-95B1-9749-A17A-758DB6908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3456" y="1087655"/>
            <a:ext cx="5536129" cy="3447836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E0955C-2C26-DE49-A4C9-8B79F74B95CF}"/>
              </a:ext>
            </a:extLst>
          </p:cNvPr>
          <p:cNvCxnSpPr/>
          <p:nvPr userDrawn="1"/>
        </p:nvCxnSpPr>
        <p:spPr>
          <a:xfrm>
            <a:off x="3080084" y="857874"/>
            <a:ext cx="5439876" cy="0"/>
          </a:xfrm>
          <a:prstGeom prst="line">
            <a:avLst/>
          </a:prstGeom>
          <a:ln w="190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04528C8-A702-8A4A-BDB8-6BF2EC7B4F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3456" y="285750"/>
            <a:ext cx="5449888" cy="430213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3200" b="1" i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chemeClr val="bg2"/>
                </a:solidFill>
                <a:latin typeface="+mj-lt"/>
              </a:rPr>
              <a:t>Click to add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FB4AD2-4905-D940-B646-A3D6CCDC4570}"/>
              </a:ext>
            </a:extLst>
          </p:cNvPr>
          <p:cNvSpPr txBox="1"/>
          <p:nvPr userDrawn="1"/>
        </p:nvSpPr>
        <p:spPr>
          <a:xfrm rot="16200000">
            <a:off x="-1066507" y="3950896"/>
            <a:ext cx="22927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i="0" u="none" strike="noStrike" kern="120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Photo Credit:</a:t>
            </a:r>
            <a:r>
              <a:rPr lang="en-US" sz="700" b="0" i="0" u="none" strike="noStrike" kern="1200" baseline="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 Jonathan </a:t>
            </a:r>
            <a:r>
              <a:rPr lang="en-US" sz="700" b="0" i="0" u="none" strike="noStrike" kern="1200" baseline="0" dirty="0" err="1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Hyams</a:t>
            </a:r>
            <a:r>
              <a:rPr lang="en-US" sz="700" b="0" i="0" u="none" strike="noStrike" kern="1200" baseline="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/Save the Children</a:t>
            </a:r>
            <a:endParaRPr lang="en-US" sz="700" b="0" i="0" dirty="0">
              <a:solidFill>
                <a:srgbClr val="74C2CC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3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phot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5137" y="972152"/>
            <a:ext cx="2675823" cy="3205213"/>
          </a:xfrm>
        </p:spPr>
        <p:txBody>
          <a:bodyPr anchor="ctr">
            <a:normAutofit/>
          </a:bodyPr>
          <a:lstStyle>
            <a:lvl1pPr algn="l">
              <a:defRPr sz="2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D9F359-FAE8-3C44-992A-E68EDC179D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87116" y="981075"/>
            <a:ext cx="3195638" cy="3195638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ext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3362695-20A2-5146-9676-D37BBDB8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787" y="972152"/>
            <a:ext cx="6314173" cy="3205213"/>
          </a:xfrm>
        </p:spPr>
        <p:txBody>
          <a:bodyPr anchor="ctr">
            <a:normAutofit/>
          </a:bodyPr>
          <a:lstStyle>
            <a:lvl1pPr algn="ctr">
              <a:defRPr sz="2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70" r:id="rId2"/>
    <p:sldLayoutId id="2147493475" r:id="rId3"/>
    <p:sldLayoutId id="2147493472" r:id="rId4"/>
    <p:sldLayoutId id="2147493476" r:id="rId5"/>
    <p:sldLayoutId id="2147493473" r:id="rId6"/>
    <p:sldLayoutId id="2147493477" r:id="rId7"/>
    <p:sldLayoutId id="2147493458" r:id="rId8"/>
    <p:sldLayoutId id="2147493459" r:id="rId9"/>
    <p:sldLayoutId id="2147493471" r:id="rId10"/>
    <p:sldLayoutId id="2147493460" r:id="rId11"/>
    <p:sldLayoutId id="2147493464" r:id="rId12"/>
    <p:sldLayoutId id="2147493465" r:id="rId13"/>
    <p:sldLayoutId id="2147493474" r:id="rId14"/>
    <p:sldLayoutId id="2147493468" r:id="rId15"/>
    <p:sldLayoutId id="2147493481" r:id="rId16"/>
    <p:sldLayoutId id="2147493469" r:id="rId17"/>
    <p:sldLayoutId id="2147493480" r:id="rId18"/>
    <p:sldLayoutId id="2147493461" r:id="rId19"/>
    <p:sldLayoutId id="2147493462" r:id="rId20"/>
    <p:sldLayoutId id="2147493463" r:id="rId21"/>
    <p:sldLayoutId id="2147493482" r:id="rId2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fsnnetwork.org/IDEAL" TargetMode="Externa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3EE408-75A9-7D49-A031-FC414557AF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0188" y="1653961"/>
            <a:ext cx="6996112" cy="1633525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Data Sharing for HDP Coherence: Practical Case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5BFA4-1A6C-FF48-8033-4C2D7CEF4E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00188" y="3410856"/>
            <a:ext cx="6996112" cy="1099587"/>
          </a:xfrm>
        </p:spPr>
        <p:txBody>
          <a:bodyPr>
            <a:normAutofit/>
          </a:bodyPr>
          <a:lstStyle/>
          <a:p>
            <a:r>
              <a:rPr lang="en-US" sz="1800" dirty="0"/>
              <a:t>Wednesday, April 3, 2024 | 8 – 9:30 AM ET, 16:00 – 17:30 EAT</a:t>
            </a:r>
          </a:p>
        </p:txBody>
      </p:sp>
    </p:spTree>
    <p:extLst>
      <p:ext uri="{BB962C8B-B14F-4D97-AF65-F5344CB8AC3E}">
        <p14:creationId xmlns:p14="http://schemas.microsoft.com/office/powerpoint/2010/main" val="1145427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A79B966A-366A-03B8-790F-B5618AEFAB35}"/>
              </a:ext>
            </a:extLst>
          </p:cNvPr>
          <p:cNvSpPr txBox="1"/>
          <p:nvPr/>
        </p:nvSpPr>
        <p:spPr>
          <a:xfrm>
            <a:off x="524585" y="672610"/>
            <a:ext cx="3848999" cy="66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1962"/>
              </a:lnSpc>
            </a:pPr>
            <a:r>
              <a:rPr lang="en-US" sz="2200" b="1" dirty="0">
                <a:solidFill>
                  <a:schemeClr val="tx2"/>
                </a:solidFill>
                <a:latin typeface="Lato" panose="020F0502020204030203" pitchFamily="34" charset="0"/>
              </a:rPr>
              <a:t>What are the information needs in crisis setting?</a:t>
            </a:r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9DDD187-EE57-79E1-2E2B-28B8F3A6BB20}"/>
              </a:ext>
            </a:extLst>
          </p:cNvPr>
          <p:cNvSpPr/>
          <p:nvPr/>
        </p:nvSpPr>
        <p:spPr>
          <a:xfrm>
            <a:off x="754743" y="1291772"/>
            <a:ext cx="3425371" cy="2830000"/>
          </a:xfrm>
          <a:custGeom>
            <a:avLst/>
            <a:gdLst/>
            <a:ahLst/>
            <a:cxnLst/>
            <a:rect l="l" t="t" r="r" b="b"/>
            <a:pathLst>
              <a:path w="5818795" h="5007690">
                <a:moveTo>
                  <a:pt x="0" y="0"/>
                </a:moveTo>
                <a:lnTo>
                  <a:pt x="5818795" y="0"/>
                </a:lnTo>
                <a:lnTo>
                  <a:pt x="5818795" y="5007690"/>
                </a:lnTo>
                <a:lnTo>
                  <a:pt x="0" y="5007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C3A369F-6D27-62EA-ABAF-9D4C914108B3}"/>
              </a:ext>
            </a:extLst>
          </p:cNvPr>
          <p:cNvSpPr txBox="1"/>
          <p:nvPr/>
        </p:nvSpPr>
        <p:spPr>
          <a:xfrm>
            <a:off x="462884" y="3639754"/>
            <a:ext cx="1184476" cy="261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4488"/>
              </a:lnSpc>
            </a:pPr>
            <a:r>
              <a:rPr lang="en-US" sz="1200" b="1" dirty="0">
                <a:latin typeface="Ubuntu" panose="020B0504030602030204" pitchFamily="34" charset="0"/>
              </a:rPr>
              <a:t>Development</a:t>
            </a:r>
            <a:endParaRPr 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226B1891-F08C-1071-1830-123245AD4B97}"/>
              </a:ext>
            </a:extLst>
          </p:cNvPr>
          <p:cNvSpPr txBox="1"/>
          <p:nvPr/>
        </p:nvSpPr>
        <p:spPr>
          <a:xfrm>
            <a:off x="3094672" y="3677571"/>
            <a:ext cx="1354786" cy="227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8920"/>
              </a:lnSpc>
            </a:pPr>
            <a:r>
              <a:rPr lang="en-US" sz="1200" b="1" dirty="0">
                <a:latin typeface="Ubuntu" panose="020B0504030602030204" pitchFamily="34" charset="0"/>
              </a:rPr>
              <a:t>Peacebuilding</a:t>
            </a:r>
            <a:endParaRPr lang="en-US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470ABE90-1B43-CD6A-5ACB-EF8749CE6ACE}"/>
              </a:ext>
            </a:extLst>
          </p:cNvPr>
          <p:cNvSpPr txBox="1"/>
          <p:nvPr/>
        </p:nvSpPr>
        <p:spPr>
          <a:xfrm>
            <a:off x="1964782" y="2941448"/>
            <a:ext cx="967592" cy="611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4860"/>
              </a:lnSpc>
            </a:pPr>
            <a:r>
              <a:rPr lang="en-US" sz="1300" b="1" dirty="0">
                <a:latin typeface="Ubuntu" panose="020B0504030602030204" pitchFamily="34" charset="0"/>
              </a:rPr>
              <a:t>CRISIS </a:t>
            </a:r>
            <a:endParaRPr lang="en-US"/>
          </a:p>
          <a:p>
            <a:pPr algn="ctr">
              <a:lnSpc>
                <a:spcPct val="164860"/>
              </a:lnSpc>
            </a:pPr>
            <a:r>
              <a:rPr lang="en-US" sz="1300" b="1" dirty="0">
                <a:latin typeface="Ubuntu" panose="020B0504030602030204" pitchFamily="34" charset="0"/>
              </a:rPr>
              <a:t>ANALYSIS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05CFEFAC-80F5-1642-87F3-5A545A394964}"/>
              </a:ext>
            </a:extLst>
          </p:cNvPr>
          <p:cNvSpPr txBox="1"/>
          <p:nvPr/>
        </p:nvSpPr>
        <p:spPr>
          <a:xfrm>
            <a:off x="1958922" y="1718265"/>
            <a:ext cx="967594" cy="261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4488"/>
              </a:lnSpc>
            </a:pPr>
            <a:r>
              <a:rPr lang="en-US" sz="1200" b="1" dirty="0">
                <a:latin typeface="Ubuntu" panose="020B0504030602030204" pitchFamily="34" charset="0"/>
              </a:rPr>
              <a:t>Emergency</a:t>
            </a:r>
            <a:endParaRPr lang="en-US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625D7BD0-90D0-816A-5222-5AFBB27683D2}"/>
              </a:ext>
            </a:extLst>
          </p:cNvPr>
          <p:cNvSpPr txBox="1"/>
          <p:nvPr/>
        </p:nvSpPr>
        <p:spPr>
          <a:xfrm>
            <a:off x="5119119" y="746905"/>
            <a:ext cx="3271989" cy="1595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1623"/>
              </a:lnSpc>
            </a:pPr>
            <a:r>
              <a:rPr lang="en-US" sz="1400" dirty="0">
                <a:latin typeface="Ubuntu" panose="020B0504030602030204" pitchFamily="34" charset="0"/>
              </a:rPr>
              <a:t>“CAT DRC mission is to support data-driven decision-making, adaptive management and anticipatory action in highly volatile contexts of various crises in DRC.”</a:t>
            </a:r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901BDD7-4DF0-491E-6AC6-BE6F96A3A117}"/>
              </a:ext>
            </a:extLst>
          </p:cNvPr>
          <p:cNvSpPr/>
          <p:nvPr/>
        </p:nvSpPr>
        <p:spPr>
          <a:xfrm>
            <a:off x="5827823" y="3160322"/>
            <a:ext cx="1341388" cy="1396754"/>
          </a:xfrm>
          <a:custGeom>
            <a:avLst/>
            <a:gdLst/>
            <a:ahLst/>
            <a:cxnLst/>
            <a:rect l="l" t="t" r="r" b="b"/>
            <a:pathLst>
              <a:path w="2430916" h="2430916">
                <a:moveTo>
                  <a:pt x="0" y="0"/>
                </a:moveTo>
                <a:lnTo>
                  <a:pt x="2430916" y="0"/>
                </a:lnTo>
                <a:lnTo>
                  <a:pt x="2430916" y="2430916"/>
                </a:lnTo>
                <a:lnTo>
                  <a:pt x="0" y="2430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302DE725-BAEF-9CDA-11F0-9D67F1117E2C}"/>
              </a:ext>
            </a:extLst>
          </p:cNvPr>
          <p:cNvSpPr txBox="1"/>
          <p:nvPr/>
        </p:nvSpPr>
        <p:spPr>
          <a:xfrm>
            <a:off x="4963888" y="2455402"/>
            <a:ext cx="3624868" cy="322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1962"/>
              </a:lnSpc>
            </a:pPr>
            <a:r>
              <a:rPr lang="en-US" sz="2200" b="1" dirty="0">
                <a:solidFill>
                  <a:schemeClr val="tx2"/>
                </a:solidFill>
                <a:latin typeface="Lato" panose="020F0502020204030203" pitchFamily="34" charset="0"/>
              </a:rPr>
              <a:t>When is the right moment?</a:t>
            </a:r>
            <a:endParaRPr lang="en-US"/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1DC04637-EB3A-A0C3-DC56-B7D109BF0430}"/>
              </a:ext>
            </a:extLst>
          </p:cNvPr>
          <p:cNvSpPr txBox="1"/>
          <p:nvPr/>
        </p:nvSpPr>
        <p:spPr>
          <a:xfrm>
            <a:off x="5002968" y="3136510"/>
            <a:ext cx="985584" cy="561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4488"/>
              </a:lnSpc>
            </a:pPr>
            <a:r>
              <a:rPr lang="en-US" sz="1200" b="1" dirty="0">
                <a:solidFill>
                  <a:srgbClr val="4D525A"/>
                </a:solidFill>
                <a:latin typeface="Ubuntu" panose="020B0504030602030204" pitchFamily="34" charset="0"/>
              </a:rPr>
              <a:t>Conception</a:t>
            </a:r>
            <a:endParaRPr lang="en-US"/>
          </a:p>
          <a:p>
            <a:pPr algn="ctr">
              <a:lnSpc>
                <a:spcPct val="164488"/>
              </a:lnSpc>
            </a:pPr>
            <a:r>
              <a:rPr lang="en-US" sz="1200" b="1" dirty="0">
                <a:solidFill>
                  <a:srgbClr val="4D525A"/>
                </a:solidFill>
                <a:latin typeface="Ubuntu" panose="020B0504030602030204" pitchFamily="34" charset="0"/>
              </a:rPr>
              <a:t>phase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5CC94B9F-3D31-349B-AA9E-FC28977B7099}"/>
              </a:ext>
            </a:extLst>
          </p:cNvPr>
          <p:cNvSpPr txBox="1"/>
          <p:nvPr/>
        </p:nvSpPr>
        <p:spPr>
          <a:xfrm>
            <a:off x="6920769" y="3136510"/>
            <a:ext cx="1413153" cy="561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4488"/>
              </a:lnSpc>
            </a:pPr>
            <a:r>
              <a:rPr lang="en-US" sz="1200" b="1" dirty="0">
                <a:solidFill>
                  <a:srgbClr val="4D525A"/>
                </a:solidFill>
                <a:latin typeface="Ubuntu" panose="020B0504030602030204" pitchFamily="34" charset="0"/>
              </a:rPr>
              <a:t>Implementation</a:t>
            </a:r>
            <a:endParaRPr lang="en-US"/>
          </a:p>
          <a:p>
            <a:pPr algn="ctr">
              <a:lnSpc>
                <a:spcPct val="164488"/>
              </a:lnSpc>
            </a:pPr>
            <a:r>
              <a:rPr lang="en-US" sz="1200" b="1" dirty="0">
                <a:solidFill>
                  <a:srgbClr val="4D525A"/>
                </a:solidFill>
                <a:latin typeface="Ubuntu" panose="020B0504030602030204" pitchFamily="34" charset="0"/>
              </a:rPr>
              <a:t>phase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7F3172FA-E711-62FA-B468-D6123592B03C}"/>
              </a:ext>
            </a:extLst>
          </p:cNvPr>
          <p:cNvSpPr txBox="1"/>
          <p:nvPr/>
        </p:nvSpPr>
        <p:spPr>
          <a:xfrm>
            <a:off x="7159739" y="3983009"/>
            <a:ext cx="976232" cy="561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4488"/>
              </a:lnSpc>
            </a:pPr>
            <a:r>
              <a:rPr lang="en-US" sz="1200" b="1" dirty="0">
                <a:solidFill>
                  <a:srgbClr val="4D525A"/>
                </a:solidFill>
                <a:latin typeface="Ubuntu" panose="020B0504030602030204" pitchFamily="34" charset="0"/>
              </a:rPr>
              <a:t>Revision</a:t>
            </a:r>
            <a:endParaRPr lang="en-US"/>
          </a:p>
          <a:p>
            <a:pPr algn="ctr">
              <a:lnSpc>
                <a:spcPct val="164488"/>
              </a:lnSpc>
            </a:pPr>
            <a:r>
              <a:rPr lang="en-US" sz="1200" b="1" dirty="0">
                <a:solidFill>
                  <a:srgbClr val="4D525A"/>
                </a:solidFill>
                <a:latin typeface="Ubuntu" panose="020B0504030602030204" pitchFamily="34" charset="0"/>
              </a:rPr>
              <a:t>Adaptation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A2829721-48DD-14D9-9A21-A4CA12916389}"/>
              </a:ext>
            </a:extLst>
          </p:cNvPr>
          <p:cNvSpPr txBox="1"/>
          <p:nvPr/>
        </p:nvSpPr>
        <p:spPr>
          <a:xfrm>
            <a:off x="4949376" y="4062918"/>
            <a:ext cx="924348" cy="561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4488"/>
              </a:lnSpc>
            </a:pPr>
            <a:r>
              <a:rPr lang="en-US" sz="1200" b="1" dirty="0">
                <a:solidFill>
                  <a:srgbClr val="4D525A"/>
                </a:solidFill>
                <a:latin typeface="Ubuntu" panose="020B0504030602030204" pitchFamily="34" charset="0"/>
              </a:rPr>
              <a:t>Evaluation</a:t>
            </a:r>
            <a:endParaRPr lang="en-US"/>
          </a:p>
          <a:p>
            <a:pPr algn="ctr">
              <a:lnSpc>
                <a:spcPct val="164488"/>
              </a:lnSpc>
            </a:pPr>
            <a:r>
              <a:rPr lang="en-US" sz="1200" b="1" dirty="0">
                <a:solidFill>
                  <a:srgbClr val="4D525A"/>
                </a:solidFill>
                <a:latin typeface="Ubuntu" panose="020B0504030602030204" pitchFamily="34" charset="0"/>
              </a:rPr>
              <a:t>Closure</a:t>
            </a: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C5445A7D-35D3-4F35-9860-CD570938CC4C}"/>
              </a:ext>
            </a:extLst>
          </p:cNvPr>
          <p:cNvGrpSpPr/>
          <p:nvPr/>
        </p:nvGrpSpPr>
        <p:grpSpPr>
          <a:xfrm>
            <a:off x="847855" y="5079399"/>
            <a:ext cx="928323" cy="34036"/>
            <a:chOff x="0" y="0"/>
            <a:chExt cx="488993" cy="17928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1DC372D0-8B24-2053-F2A2-71DE0E1B1D4A}"/>
                </a:ext>
              </a:extLst>
            </p:cNvPr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9B314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id="{347507D6-4E77-809A-1035-D0460B1D77CD}"/>
                </a:ext>
              </a:extLst>
            </p:cNvPr>
            <p:cNvSpPr txBox="1"/>
            <p:nvPr/>
          </p:nvSpPr>
          <p:spPr>
            <a:xfrm>
              <a:off x="0" y="-38100"/>
              <a:ext cx="488993" cy="5602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ct val="167929"/>
                </a:lnSpc>
                <a:spcBef>
                  <a:spcPct val="0"/>
                </a:spcBef>
              </a:pPr>
              <a:endParaRPr lang="en-US" sz="900"/>
            </a:p>
          </p:txBody>
        </p:sp>
      </p:grpSp>
      <p:sp>
        <p:nvSpPr>
          <p:cNvPr id="24" name="Freeform 18">
            <a:extLst>
              <a:ext uri="{FF2B5EF4-FFF2-40B4-BE49-F238E27FC236}">
                <a16:creationId xmlns:a16="http://schemas.microsoft.com/office/drawing/2014/main" id="{3E96F77F-3ACF-1D86-A57A-FDF6F98EB272}"/>
              </a:ext>
            </a:extLst>
          </p:cNvPr>
          <p:cNvSpPr/>
          <p:nvPr/>
        </p:nvSpPr>
        <p:spPr>
          <a:xfrm>
            <a:off x="524585" y="4465974"/>
            <a:ext cx="1574864" cy="551202"/>
          </a:xfrm>
          <a:custGeom>
            <a:avLst/>
            <a:gdLst/>
            <a:ahLst/>
            <a:cxnLst/>
            <a:rect l="l" t="t" r="r" b="b"/>
            <a:pathLst>
              <a:path w="3149727" h="1102404">
                <a:moveTo>
                  <a:pt x="0" y="0"/>
                </a:moveTo>
                <a:lnTo>
                  <a:pt x="3149727" y="0"/>
                </a:lnTo>
                <a:lnTo>
                  <a:pt x="3149727" y="1102405"/>
                </a:lnTo>
                <a:lnTo>
                  <a:pt x="0" y="11024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44713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94F2B-1A53-3305-7869-04C8736DC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 Product Portfolio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FBA32-D674-DD60-F0F9-BB9B10D7E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266" y="1116531"/>
            <a:ext cx="4592541" cy="386911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Regular products and services: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Bimonthly newsletter/dashboard on </a:t>
            </a:r>
            <a:r>
              <a:rPr lang="en-US" b="1" dirty="0"/>
              <a:t>displacement</a:t>
            </a:r>
            <a:r>
              <a:rPr lang="en-US" dirty="0"/>
              <a:t> and </a:t>
            </a:r>
            <a:r>
              <a:rPr lang="en-US" b="1" dirty="0"/>
              <a:t>access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Monthly analytical report on </a:t>
            </a:r>
            <a:r>
              <a:rPr lang="en-US" b="1" dirty="0"/>
              <a:t>population movements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Operational context stability </a:t>
            </a:r>
            <a:r>
              <a:rPr lang="en-US" dirty="0"/>
              <a:t>monitoring (SHAEPES)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Community acceptance</a:t>
            </a:r>
            <a:r>
              <a:rPr lang="en-US" dirty="0"/>
              <a:t> and perception tracking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Partner and donor reporting, briefings,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Ad-hoc (on request) products and services: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Stakeholder profiling and engagement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Crisis profiling and </a:t>
            </a:r>
            <a:r>
              <a:rPr lang="en-US" b="1" dirty="0"/>
              <a:t>predictive models</a:t>
            </a:r>
            <a:r>
              <a:rPr lang="en-US" dirty="0"/>
              <a:t> (scenarios)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Thematic analysis: </a:t>
            </a:r>
            <a:r>
              <a:rPr lang="en-US" dirty="0"/>
              <a:t>rapid gender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Staff perception context evolution &amp; security (M23, CODECO crisis)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E80525A-C64C-88CA-F4A8-162C1F0CA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625" y="1143604"/>
            <a:ext cx="3750384" cy="3880604"/>
          </a:xfrm>
          <a:prstGeom prst="rect">
            <a:avLst/>
          </a:prstGeo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088C2E0D-5072-D129-E1BD-BFC5AD3C3B05}"/>
              </a:ext>
            </a:extLst>
          </p:cNvPr>
          <p:cNvSpPr txBox="1"/>
          <p:nvPr/>
        </p:nvSpPr>
        <p:spPr>
          <a:xfrm>
            <a:off x="5348253" y="1015104"/>
            <a:ext cx="3295311" cy="297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9090"/>
              </a:lnSpc>
            </a:pPr>
            <a:r>
              <a:rPr lang="en-US" sz="1400" b="1" dirty="0">
                <a:solidFill>
                  <a:schemeClr val="tx2"/>
                </a:solidFill>
                <a:latin typeface="Ubuntu" panose="020B0504030602030204" pitchFamily="34" charset="0"/>
              </a:rPr>
              <a:t>SHAEPES DIMENSION SCORE Q1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43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1;p2">
            <a:extLst>
              <a:ext uri="{FF2B5EF4-FFF2-40B4-BE49-F238E27FC236}">
                <a16:creationId xmlns:a16="http://schemas.microsoft.com/office/drawing/2014/main" id="{E0E32690-87D0-DB93-8B61-CBD3C6BC3023}"/>
              </a:ext>
            </a:extLst>
          </p:cNvPr>
          <p:cNvGrpSpPr/>
          <p:nvPr/>
        </p:nvGrpSpPr>
        <p:grpSpPr>
          <a:xfrm>
            <a:off x="656457" y="527997"/>
            <a:ext cx="2995527" cy="2693560"/>
            <a:chOff x="332278" y="259503"/>
            <a:chExt cx="2843275" cy="2747205"/>
          </a:xfrm>
        </p:grpSpPr>
        <p:sp>
          <p:nvSpPr>
            <p:cNvPr id="4" name="Google Shape;22;p2">
              <a:extLst>
                <a:ext uri="{FF2B5EF4-FFF2-40B4-BE49-F238E27FC236}">
                  <a16:creationId xmlns:a16="http://schemas.microsoft.com/office/drawing/2014/main" id="{337FA30A-92DA-DBEA-67A2-B33963270E6B}"/>
                </a:ext>
              </a:extLst>
            </p:cNvPr>
            <p:cNvSpPr/>
            <p:nvPr/>
          </p:nvSpPr>
          <p:spPr>
            <a:xfrm>
              <a:off x="1330768" y="1254863"/>
              <a:ext cx="909420" cy="779861"/>
            </a:xfrm>
            <a:prstGeom prst="ellipse">
              <a:avLst/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3;p2">
              <a:extLst>
                <a:ext uri="{FF2B5EF4-FFF2-40B4-BE49-F238E27FC236}">
                  <a16:creationId xmlns:a16="http://schemas.microsoft.com/office/drawing/2014/main" id="{DFF4FD24-7798-4FA6-F5EC-A85ADD23BEEA}"/>
                </a:ext>
              </a:extLst>
            </p:cNvPr>
            <p:cNvSpPr txBox="1"/>
            <p:nvPr/>
          </p:nvSpPr>
          <p:spPr>
            <a:xfrm>
              <a:off x="1463951" y="1369072"/>
              <a:ext cx="643200" cy="5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32" tIns="9232" rIns="9232" bIns="9232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1100"/>
              </a:pPr>
              <a:r>
                <a:rPr lang="en-US" sz="900" b="1" dirty="0">
                  <a:solidFill>
                    <a:schemeClr val="lt1"/>
                  </a:solidFill>
                  <a:latin typeface="Ubuntu" panose="020B0504030602030204" pitchFamily="34" charset="0"/>
                  <a:ea typeface="Calibri"/>
                  <a:cs typeface="Calibri"/>
                  <a:sym typeface="Calibri"/>
                </a:rPr>
                <a:t>Joint Emergency Operation JEOP</a:t>
              </a:r>
              <a:endParaRPr sz="900" b="1" dirty="0">
                <a:solidFill>
                  <a:schemeClr val="lt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buClr>
                  <a:schemeClr val="lt1"/>
                </a:buClr>
                <a:buSzPts val="1100"/>
              </a:pPr>
              <a:r>
                <a:rPr lang="en-US" sz="900" dirty="0">
                  <a:solidFill>
                    <a:schemeClr val="lt1"/>
                  </a:solidFill>
                  <a:latin typeface="Ubuntu" panose="020B0504030602030204" pitchFamily="34" charset="0"/>
                  <a:ea typeface="Calibri"/>
                  <a:cs typeface="Calibri"/>
                  <a:sym typeface="Calibri"/>
                </a:rPr>
                <a:t>(CRS led)</a:t>
              </a:r>
              <a:endParaRPr sz="900" dirty="0">
                <a:solidFill>
                  <a:srgbClr val="000000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24;p2">
              <a:extLst>
                <a:ext uri="{FF2B5EF4-FFF2-40B4-BE49-F238E27FC236}">
                  <a16:creationId xmlns:a16="http://schemas.microsoft.com/office/drawing/2014/main" id="{08FE62FD-425C-073E-BD0B-973189B6AAF5}"/>
                </a:ext>
              </a:extLst>
            </p:cNvPr>
            <p:cNvSpPr/>
            <p:nvPr/>
          </p:nvSpPr>
          <p:spPr>
            <a:xfrm rot="-8089080">
              <a:off x="1253422" y="1056425"/>
              <a:ext cx="181513" cy="28851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5;p2">
              <a:extLst>
                <a:ext uri="{FF2B5EF4-FFF2-40B4-BE49-F238E27FC236}">
                  <a16:creationId xmlns:a16="http://schemas.microsoft.com/office/drawing/2014/main" id="{345DD157-4B7D-FA66-3058-CD967BA9A297}"/>
                </a:ext>
              </a:extLst>
            </p:cNvPr>
            <p:cNvSpPr txBox="1"/>
            <p:nvPr/>
          </p:nvSpPr>
          <p:spPr>
            <a:xfrm rot="2710920">
              <a:off x="1299840" y="1133441"/>
              <a:ext cx="127059" cy="173107"/>
            </a:xfrm>
            <a:prstGeom prst="rect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900"/>
              </a:pPr>
              <a:endParaRPr sz="59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6;p2">
              <a:extLst>
                <a:ext uri="{FF2B5EF4-FFF2-40B4-BE49-F238E27FC236}">
                  <a16:creationId xmlns:a16="http://schemas.microsoft.com/office/drawing/2014/main" id="{6E64401B-FCEB-A691-C3E6-416D03EFED65}"/>
                </a:ext>
              </a:extLst>
            </p:cNvPr>
            <p:cNvSpPr/>
            <p:nvPr/>
          </p:nvSpPr>
          <p:spPr>
            <a:xfrm>
              <a:off x="726213" y="499481"/>
              <a:ext cx="678855" cy="678855"/>
            </a:xfrm>
            <a:prstGeom prst="ellipse">
              <a:avLst/>
            </a:prstGeom>
            <a:solidFill>
              <a:srgbClr val="DAE5F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7;p2">
              <a:extLst>
                <a:ext uri="{FF2B5EF4-FFF2-40B4-BE49-F238E27FC236}">
                  <a16:creationId xmlns:a16="http://schemas.microsoft.com/office/drawing/2014/main" id="{45505AE5-40A2-746B-3937-243B34C2BCCD}"/>
                </a:ext>
              </a:extLst>
            </p:cNvPr>
            <p:cNvSpPr/>
            <p:nvPr/>
          </p:nvSpPr>
          <p:spPr>
            <a:xfrm rot="9106524">
              <a:off x="1128225" y="1797471"/>
              <a:ext cx="208084" cy="28851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8;p2">
              <a:extLst>
                <a:ext uri="{FF2B5EF4-FFF2-40B4-BE49-F238E27FC236}">
                  <a16:creationId xmlns:a16="http://schemas.microsoft.com/office/drawing/2014/main" id="{B0CCBE4B-5110-8FAE-BD96-B83433875B70}"/>
                </a:ext>
              </a:extLst>
            </p:cNvPr>
            <p:cNvSpPr txBox="1"/>
            <p:nvPr/>
          </p:nvSpPr>
          <p:spPr>
            <a:xfrm rot="-1693476">
              <a:off x="1186939" y="1840413"/>
              <a:ext cx="145659" cy="173107"/>
            </a:xfrm>
            <a:prstGeom prst="rect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900"/>
              </a:pPr>
              <a:endParaRPr sz="59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9;p2">
              <a:extLst>
                <a:ext uri="{FF2B5EF4-FFF2-40B4-BE49-F238E27FC236}">
                  <a16:creationId xmlns:a16="http://schemas.microsoft.com/office/drawing/2014/main" id="{BAB0449E-A90B-2A2F-C97E-02A36681534D}"/>
                </a:ext>
              </a:extLst>
            </p:cNvPr>
            <p:cNvSpPr/>
            <p:nvPr/>
          </p:nvSpPr>
          <p:spPr>
            <a:xfrm>
              <a:off x="416038" y="1858358"/>
              <a:ext cx="678353" cy="678855"/>
            </a:xfrm>
            <a:prstGeom prst="ellipse">
              <a:avLst/>
            </a:prstGeom>
            <a:solidFill>
              <a:srgbClr val="DAE5F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0;p2">
              <a:extLst>
                <a:ext uri="{FF2B5EF4-FFF2-40B4-BE49-F238E27FC236}">
                  <a16:creationId xmlns:a16="http://schemas.microsoft.com/office/drawing/2014/main" id="{891B707E-46D5-12AE-A9F6-0A5E49D562C9}"/>
                </a:ext>
              </a:extLst>
            </p:cNvPr>
            <p:cNvSpPr txBox="1"/>
            <p:nvPr/>
          </p:nvSpPr>
          <p:spPr>
            <a:xfrm>
              <a:off x="515380" y="1957774"/>
              <a:ext cx="479669" cy="480023"/>
            </a:xfrm>
            <a:prstGeom prst="rect">
              <a:avLst/>
            </a:prstGeom>
            <a:solidFill>
              <a:srgbClr val="DAE5F1"/>
            </a:solidFill>
            <a:ln>
              <a:noFill/>
            </a:ln>
          </p:spPr>
          <p:txBody>
            <a:bodyPr spcFirstLastPara="1" wrap="square" lIns="9232" tIns="9232" rIns="9232" bIns="9232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1100"/>
              </a:pPr>
              <a:r>
                <a:rPr lang="en-US" sz="927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ORDA</a:t>
              </a:r>
              <a:endParaRPr sz="1191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1;p2">
              <a:extLst>
                <a:ext uri="{FF2B5EF4-FFF2-40B4-BE49-F238E27FC236}">
                  <a16:creationId xmlns:a16="http://schemas.microsoft.com/office/drawing/2014/main" id="{EE579CB2-D756-7B2E-58A6-751528079E1F}"/>
                </a:ext>
              </a:extLst>
            </p:cNvPr>
            <p:cNvSpPr/>
            <p:nvPr/>
          </p:nvSpPr>
          <p:spPr>
            <a:xfrm rot="-5291892">
              <a:off x="1698289" y="917715"/>
              <a:ext cx="211047" cy="28851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2;p2">
              <a:extLst>
                <a:ext uri="{FF2B5EF4-FFF2-40B4-BE49-F238E27FC236}">
                  <a16:creationId xmlns:a16="http://schemas.microsoft.com/office/drawing/2014/main" id="{20760B32-CB59-923F-547C-F9BD56E88135}"/>
                </a:ext>
              </a:extLst>
            </p:cNvPr>
            <p:cNvSpPr txBox="1"/>
            <p:nvPr/>
          </p:nvSpPr>
          <p:spPr>
            <a:xfrm rot="-5291892">
              <a:off x="1728951" y="1007059"/>
              <a:ext cx="147733" cy="173107"/>
            </a:xfrm>
            <a:prstGeom prst="rect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900"/>
              </a:pPr>
              <a:endParaRPr sz="59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33;p2">
              <a:extLst>
                <a:ext uri="{FF2B5EF4-FFF2-40B4-BE49-F238E27FC236}">
                  <a16:creationId xmlns:a16="http://schemas.microsoft.com/office/drawing/2014/main" id="{35CF8E82-2F83-645A-B459-05F002C13688}"/>
                </a:ext>
              </a:extLst>
            </p:cNvPr>
            <p:cNvSpPr/>
            <p:nvPr/>
          </p:nvSpPr>
          <p:spPr>
            <a:xfrm>
              <a:off x="1455484" y="259503"/>
              <a:ext cx="678855" cy="678855"/>
            </a:xfrm>
            <a:prstGeom prst="ellipse">
              <a:avLst/>
            </a:prstGeom>
            <a:solidFill>
              <a:srgbClr val="DAE5F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4;p2">
              <a:extLst>
                <a:ext uri="{FF2B5EF4-FFF2-40B4-BE49-F238E27FC236}">
                  <a16:creationId xmlns:a16="http://schemas.microsoft.com/office/drawing/2014/main" id="{3A0A65EC-DE23-D64A-3E5D-882DDFAD195B}"/>
                </a:ext>
              </a:extLst>
            </p:cNvPr>
            <p:cNvSpPr/>
            <p:nvPr/>
          </p:nvSpPr>
          <p:spPr>
            <a:xfrm rot="2242186">
              <a:off x="2213696" y="1844790"/>
              <a:ext cx="247767" cy="28851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5;p2">
              <a:extLst>
                <a:ext uri="{FF2B5EF4-FFF2-40B4-BE49-F238E27FC236}">
                  <a16:creationId xmlns:a16="http://schemas.microsoft.com/office/drawing/2014/main" id="{B8B67E71-1CF1-545F-093E-4ED7918F8E26}"/>
                </a:ext>
              </a:extLst>
            </p:cNvPr>
            <p:cNvSpPr/>
            <p:nvPr/>
          </p:nvSpPr>
          <p:spPr>
            <a:xfrm>
              <a:off x="2464355" y="1868842"/>
              <a:ext cx="678855" cy="678855"/>
            </a:xfrm>
            <a:prstGeom prst="ellipse">
              <a:avLst/>
            </a:prstGeom>
            <a:solidFill>
              <a:srgbClr val="DAE5F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6;p2">
              <a:extLst>
                <a:ext uri="{FF2B5EF4-FFF2-40B4-BE49-F238E27FC236}">
                  <a16:creationId xmlns:a16="http://schemas.microsoft.com/office/drawing/2014/main" id="{DD932ED3-A675-EB3E-629F-A66DC37EF420}"/>
                </a:ext>
              </a:extLst>
            </p:cNvPr>
            <p:cNvSpPr/>
            <p:nvPr/>
          </p:nvSpPr>
          <p:spPr>
            <a:xfrm rot="3795000">
              <a:off x="1911248" y="2048106"/>
              <a:ext cx="232075" cy="28851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37;p2">
              <a:extLst>
                <a:ext uri="{FF2B5EF4-FFF2-40B4-BE49-F238E27FC236}">
                  <a16:creationId xmlns:a16="http://schemas.microsoft.com/office/drawing/2014/main" id="{35735035-2901-D960-D2F0-8865DFEB9AC3}"/>
                </a:ext>
              </a:extLst>
            </p:cNvPr>
            <p:cNvSpPr txBox="1"/>
            <p:nvPr/>
          </p:nvSpPr>
          <p:spPr>
            <a:xfrm rot="3795000">
              <a:off x="1921232" y="2083549"/>
              <a:ext cx="162453" cy="173107"/>
            </a:xfrm>
            <a:prstGeom prst="rect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900"/>
              </a:pPr>
              <a:endParaRPr sz="59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8;p2">
              <a:extLst>
                <a:ext uri="{FF2B5EF4-FFF2-40B4-BE49-F238E27FC236}">
                  <a16:creationId xmlns:a16="http://schemas.microsoft.com/office/drawing/2014/main" id="{C9505B42-64F3-31B9-ACE8-86806EE638E7}"/>
                </a:ext>
              </a:extLst>
            </p:cNvPr>
            <p:cNvSpPr/>
            <p:nvPr/>
          </p:nvSpPr>
          <p:spPr>
            <a:xfrm>
              <a:off x="1845519" y="2327853"/>
              <a:ext cx="678855" cy="678855"/>
            </a:xfrm>
            <a:prstGeom prst="ellipse">
              <a:avLst/>
            </a:prstGeom>
            <a:solidFill>
              <a:srgbClr val="DAE5F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9;p2">
              <a:extLst>
                <a:ext uri="{FF2B5EF4-FFF2-40B4-BE49-F238E27FC236}">
                  <a16:creationId xmlns:a16="http://schemas.microsoft.com/office/drawing/2014/main" id="{26EB12FA-4719-A4E4-44A0-247ECA25A659}"/>
                </a:ext>
              </a:extLst>
            </p:cNvPr>
            <p:cNvSpPr/>
            <p:nvPr/>
          </p:nvSpPr>
          <p:spPr>
            <a:xfrm rot="6723024">
              <a:off x="1458242" y="2047892"/>
              <a:ext cx="211060" cy="28851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0;p2">
              <a:extLst>
                <a:ext uri="{FF2B5EF4-FFF2-40B4-BE49-F238E27FC236}">
                  <a16:creationId xmlns:a16="http://schemas.microsoft.com/office/drawing/2014/main" id="{E7E189F3-C0E7-6160-779C-7463D8BE2331}"/>
                </a:ext>
              </a:extLst>
            </p:cNvPr>
            <p:cNvSpPr txBox="1"/>
            <p:nvPr/>
          </p:nvSpPr>
          <p:spPr>
            <a:xfrm rot="-4076976">
              <a:off x="1501786" y="2076252"/>
              <a:ext cx="147742" cy="173107"/>
            </a:xfrm>
            <a:prstGeom prst="rect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900"/>
              </a:pPr>
              <a:endParaRPr sz="59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41;p2">
              <a:extLst>
                <a:ext uri="{FF2B5EF4-FFF2-40B4-BE49-F238E27FC236}">
                  <a16:creationId xmlns:a16="http://schemas.microsoft.com/office/drawing/2014/main" id="{25E71F27-F510-1DED-9952-7B03B12F0AD1}"/>
                </a:ext>
              </a:extLst>
            </p:cNvPr>
            <p:cNvSpPr/>
            <p:nvPr/>
          </p:nvSpPr>
          <p:spPr>
            <a:xfrm>
              <a:off x="1019319" y="2305744"/>
              <a:ext cx="678855" cy="678855"/>
            </a:xfrm>
            <a:prstGeom prst="ellipse">
              <a:avLst/>
            </a:prstGeom>
            <a:solidFill>
              <a:srgbClr val="DAE5F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2;p2">
              <a:extLst>
                <a:ext uri="{FF2B5EF4-FFF2-40B4-BE49-F238E27FC236}">
                  <a16:creationId xmlns:a16="http://schemas.microsoft.com/office/drawing/2014/main" id="{FD4B4CC7-7CCE-7F27-BF5E-EBFC523A610B}"/>
                </a:ext>
              </a:extLst>
            </p:cNvPr>
            <p:cNvSpPr/>
            <p:nvPr/>
          </p:nvSpPr>
          <p:spPr>
            <a:xfrm rot="-3059592">
              <a:off x="2076723" y="1057471"/>
              <a:ext cx="244913" cy="28851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3;p2">
              <a:extLst>
                <a:ext uri="{FF2B5EF4-FFF2-40B4-BE49-F238E27FC236}">
                  <a16:creationId xmlns:a16="http://schemas.microsoft.com/office/drawing/2014/main" id="{3FED6133-4775-0658-8F64-FE8A0CB4257A}"/>
                </a:ext>
              </a:extLst>
            </p:cNvPr>
            <p:cNvSpPr/>
            <p:nvPr/>
          </p:nvSpPr>
          <p:spPr>
            <a:xfrm>
              <a:off x="2189542" y="464706"/>
              <a:ext cx="678855" cy="678855"/>
            </a:xfrm>
            <a:prstGeom prst="ellipse">
              <a:avLst/>
            </a:prstGeom>
            <a:solidFill>
              <a:srgbClr val="DAE5F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4;p2">
              <a:extLst>
                <a:ext uri="{FF2B5EF4-FFF2-40B4-BE49-F238E27FC236}">
                  <a16:creationId xmlns:a16="http://schemas.microsoft.com/office/drawing/2014/main" id="{4CCBEEAE-4647-A87D-7328-2FEEC6F121C5}"/>
                </a:ext>
              </a:extLst>
            </p:cNvPr>
            <p:cNvSpPr/>
            <p:nvPr/>
          </p:nvSpPr>
          <p:spPr>
            <a:xfrm rot="-10427544">
              <a:off x="1028089" y="1429972"/>
              <a:ext cx="217271" cy="28851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5;p2">
              <a:extLst>
                <a:ext uri="{FF2B5EF4-FFF2-40B4-BE49-F238E27FC236}">
                  <a16:creationId xmlns:a16="http://schemas.microsoft.com/office/drawing/2014/main" id="{5A790814-5297-784D-4D52-DC27EBBE5FD9}"/>
                </a:ext>
              </a:extLst>
            </p:cNvPr>
            <p:cNvSpPr/>
            <p:nvPr/>
          </p:nvSpPr>
          <p:spPr>
            <a:xfrm>
              <a:off x="332278" y="1189987"/>
              <a:ext cx="678855" cy="678855"/>
            </a:xfrm>
            <a:prstGeom prst="ellipse">
              <a:avLst/>
            </a:prstGeom>
            <a:solidFill>
              <a:srgbClr val="DAE5F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6;p2">
              <a:extLst>
                <a:ext uri="{FF2B5EF4-FFF2-40B4-BE49-F238E27FC236}">
                  <a16:creationId xmlns:a16="http://schemas.microsoft.com/office/drawing/2014/main" id="{06D00993-B987-D3CD-FB58-BA5C3466FC96}"/>
                </a:ext>
              </a:extLst>
            </p:cNvPr>
            <p:cNvSpPr/>
            <p:nvPr/>
          </p:nvSpPr>
          <p:spPr>
            <a:xfrm>
              <a:off x="2496698" y="1140730"/>
              <a:ext cx="678855" cy="678855"/>
            </a:xfrm>
            <a:prstGeom prst="ellipse">
              <a:avLst/>
            </a:prstGeom>
            <a:solidFill>
              <a:srgbClr val="DAE5F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502" tIns="60502" rIns="60502" bIns="60502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Google Shape;48;p2">
            <a:extLst>
              <a:ext uri="{FF2B5EF4-FFF2-40B4-BE49-F238E27FC236}">
                <a16:creationId xmlns:a16="http://schemas.microsoft.com/office/drawing/2014/main" id="{800BA22E-A407-A638-A8AC-0EED0B4ED2C4}"/>
              </a:ext>
            </a:extLst>
          </p:cNvPr>
          <p:cNvSpPr/>
          <p:nvPr/>
        </p:nvSpPr>
        <p:spPr>
          <a:xfrm rot="5411916">
            <a:off x="2079569" y="4199392"/>
            <a:ext cx="176149" cy="319376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CAD9B3"/>
          </a:solidFill>
          <a:ln>
            <a:noFill/>
          </a:ln>
        </p:spPr>
        <p:txBody>
          <a:bodyPr spcFirstLastPara="1" wrap="square" lIns="60502" tIns="60502" rIns="60502" bIns="60502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92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49;p2">
            <a:extLst>
              <a:ext uri="{FF2B5EF4-FFF2-40B4-BE49-F238E27FC236}">
                <a16:creationId xmlns:a16="http://schemas.microsoft.com/office/drawing/2014/main" id="{21C71858-08B2-06D3-A217-9FA38BF1022C}"/>
              </a:ext>
            </a:extLst>
          </p:cNvPr>
          <p:cNvSpPr txBox="1"/>
          <p:nvPr/>
        </p:nvSpPr>
        <p:spPr>
          <a:xfrm>
            <a:off x="1335743" y="3716096"/>
            <a:ext cx="1724533" cy="47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19" tIns="10919" rIns="10919" bIns="1091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300"/>
            </a:pPr>
            <a:r>
              <a:rPr lang="en-US" sz="900" b="1" dirty="0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Strengthen Productive Safety Net </a:t>
            </a:r>
            <a:r>
              <a:rPr lang="en-US" sz="900" b="1" dirty="0" err="1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Programme</a:t>
            </a:r>
            <a:r>
              <a:rPr lang="en-US" sz="900" b="1" dirty="0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 Institutions and Resilience (SPIR II)</a:t>
            </a:r>
            <a:endParaRPr sz="900" dirty="0">
              <a:solidFill>
                <a:schemeClr val="dk1"/>
              </a:solidFill>
              <a:latin typeface="Ubuntu" panose="020B0504030602030204" pitchFamily="34" charset="0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buClr>
                <a:schemeClr val="lt1"/>
              </a:buClr>
              <a:buSzPts val="1300"/>
            </a:pPr>
            <a:r>
              <a:rPr lang="en-US" sz="900" dirty="0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(World Vision led)</a:t>
            </a:r>
            <a:endParaRPr sz="900" dirty="0">
              <a:solidFill>
                <a:schemeClr val="dk1"/>
              </a:solidFill>
              <a:latin typeface="Ubuntu" panose="020B0504030602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1" name="Google Shape;50;p2">
            <a:extLst>
              <a:ext uri="{FF2B5EF4-FFF2-40B4-BE49-F238E27FC236}">
                <a16:creationId xmlns:a16="http://schemas.microsoft.com/office/drawing/2014/main" id="{77C0F442-5B80-A7B7-3EF1-FE5D7BDEFAF8}"/>
              </a:ext>
            </a:extLst>
          </p:cNvPr>
          <p:cNvSpPr txBox="1"/>
          <p:nvPr/>
        </p:nvSpPr>
        <p:spPr>
          <a:xfrm>
            <a:off x="1826202" y="4518256"/>
            <a:ext cx="738905" cy="476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19" tIns="10919" rIns="10919" bIns="10919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300"/>
            </a:pPr>
            <a:r>
              <a:rPr lang="en-US" sz="800" b="1" dirty="0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SPIR II Implementing Partners</a:t>
            </a:r>
            <a:endParaRPr sz="800" b="1" dirty="0">
              <a:solidFill>
                <a:schemeClr val="dk1"/>
              </a:solidFill>
              <a:latin typeface="Ubuntu" panose="020B0504030602030204" pitchFamily="34" charset="0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buClr>
                <a:schemeClr val="lt1"/>
              </a:buClr>
              <a:buSzPts val="1300"/>
            </a:pPr>
            <a:r>
              <a:rPr lang="en-US" sz="800" b="1" dirty="0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(CARE, ORDA)</a:t>
            </a:r>
            <a:endParaRPr sz="800" b="1" dirty="0">
              <a:solidFill>
                <a:schemeClr val="dk1"/>
              </a:solidFill>
              <a:latin typeface="Ubuntu" panose="020B0504030602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2" name="Google Shape;51;p2">
            <a:extLst>
              <a:ext uri="{FF2B5EF4-FFF2-40B4-BE49-F238E27FC236}">
                <a16:creationId xmlns:a16="http://schemas.microsoft.com/office/drawing/2014/main" id="{DB30A9F9-C5F9-26FD-75C2-37857BA26F8E}"/>
              </a:ext>
            </a:extLst>
          </p:cNvPr>
          <p:cNvSpPr txBox="1"/>
          <p:nvPr/>
        </p:nvSpPr>
        <p:spPr>
          <a:xfrm>
            <a:off x="3182507" y="607688"/>
            <a:ext cx="425032" cy="42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07" tIns="12607" rIns="12607" bIns="12607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500"/>
            </a:pPr>
            <a:r>
              <a:rPr lang="en-US" sz="99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RFSA FHE led</a:t>
            </a:r>
            <a:endParaRPr sz="92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53;p2">
            <a:extLst>
              <a:ext uri="{FF2B5EF4-FFF2-40B4-BE49-F238E27FC236}">
                <a16:creationId xmlns:a16="http://schemas.microsoft.com/office/drawing/2014/main" id="{C95F9944-C9A4-A1A7-E6C8-369402D419C0}"/>
              </a:ext>
            </a:extLst>
          </p:cNvPr>
          <p:cNvSpPr/>
          <p:nvPr/>
        </p:nvSpPr>
        <p:spPr>
          <a:xfrm>
            <a:off x="1375205" y="2735612"/>
            <a:ext cx="702922" cy="278899"/>
          </a:xfrm>
          <a:custGeom>
            <a:avLst/>
            <a:gdLst/>
            <a:ahLst/>
            <a:cxnLst/>
            <a:rect l="l" t="t" r="r" b="b"/>
            <a:pathLst>
              <a:path w="2137110" h="746925" extrusionOk="0">
                <a:moveTo>
                  <a:pt x="0" y="0"/>
                </a:moveTo>
                <a:lnTo>
                  <a:pt x="2137110" y="0"/>
                </a:lnTo>
                <a:lnTo>
                  <a:pt x="2137110" y="746925"/>
                </a:lnTo>
                <a:lnTo>
                  <a:pt x="0" y="746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1307" t="-54483" b="-48834"/>
            </a:stretch>
          </a:blipFill>
          <a:ln>
            <a:noFill/>
          </a:ln>
        </p:spPr>
        <p:txBody>
          <a:bodyPr spcFirstLastPara="1" wrap="square" lIns="60502" tIns="30243" rIns="60502" bIns="30243" anchor="t" anchorCtr="0">
            <a:noAutofit/>
          </a:bodyPr>
          <a:lstStyle/>
          <a:p>
            <a:pPr>
              <a:buClr>
                <a:srgbClr val="000000"/>
              </a:buClr>
              <a:buSzPts val="618"/>
            </a:pPr>
            <a:endParaRPr sz="40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54;p2">
            <a:extLst>
              <a:ext uri="{FF2B5EF4-FFF2-40B4-BE49-F238E27FC236}">
                <a16:creationId xmlns:a16="http://schemas.microsoft.com/office/drawing/2014/main" id="{58BD5053-6854-5C5F-47AD-65BC77C2BCB6}"/>
              </a:ext>
            </a:extLst>
          </p:cNvPr>
          <p:cNvSpPr txBox="1"/>
          <p:nvPr/>
        </p:nvSpPr>
        <p:spPr>
          <a:xfrm>
            <a:off x="108327" y="3727261"/>
            <a:ext cx="1096259" cy="310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19" tIns="10919" rIns="10919" bIns="1091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300"/>
            </a:pPr>
            <a:r>
              <a:rPr lang="en-US" sz="900" b="1" dirty="0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IFAA Resilience Food Security Activity  </a:t>
            </a:r>
            <a:endParaRPr sz="900" b="1" dirty="0">
              <a:solidFill>
                <a:schemeClr val="dk1"/>
              </a:solidFill>
              <a:latin typeface="Ubuntu" panose="020B0504030602030204" pitchFamily="34" charset="0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buClr>
                <a:schemeClr val="lt1"/>
              </a:buClr>
              <a:buSzPts val="1300"/>
            </a:pPr>
            <a:r>
              <a:rPr lang="en-US" sz="900" dirty="0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(CRS led)</a:t>
            </a:r>
            <a:endParaRPr sz="900" dirty="0">
              <a:solidFill>
                <a:schemeClr val="dk1"/>
              </a:solidFill>
              <a:latin typeface="Ubuntu" panose="020B0504030602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5" name="Google Shape;55;p2">
            <a:extLst>
              <a:ext uri="{FF2B5EF4-FFF2-40B4-BE49-F238E27FC236}">
                <a16:creationId xmlns:a16="http://schemas.microsoft.com/office/drawing/2014/main" id="{7A85CD4A-53D9-6320-8DD2-375F625B264B}"/>
              </a:ext>
            </a:extLst>
          </p:cNvPr>
          <p:cNvSpPr txBox="1"/>
          <p:nvPr/>
        </p:nvSpPr>
        <p:spPr>
          <a:xfrm>
            <a:off x="284508" y="4518257"/>
            <a:ext cx="743895" cy="476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19" tIns="10919" rIns="10919" bIns="10919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300"/>
            </a:pPr>
            <a:r>
              <a:rPr lang="en-US" sz="800" b="1" dirty="0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IFAA Implementing Partners</a:t>
            </a:r>
            <a:endParaRPr sz="800" b="1" dirty="0">
              <a:solidFill>
                <a:schemeClr val="dk1"/>
              </a:solidFill>
              <a:latin typeface="Ubuntu" panose="020B0504030602030204" pitchFamily="34" charset="0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buClr>
                <a:schemeClr val="lt1"/>
              </a:buClr>
              <a:buSzPts val="1300"/>
            </a:pPr>
            <a:r>
              <a:rPr lang="en-US" sz="800" b="1" dirty="0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(CCL, HCS)</a:t>
            </a:r>
            <a:endParaRPr sz="800" b="1" dirty="0">
              <a:solidFill>
                <a:schemeClr val="dk1"/>
              </a:solidFill>
              <a:latin typeface="Ubuntu" panose="020B0504030602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6" name="Google Shape;56;p2">
            <a:extLst>
              <a:ext uri="{FF2B5EF4-FFF2-40B4-BE49-F238E27FC236}">
                <a16:creationId xmlns:a16="http://schemas.microsoft.com/office/drawing/2014/main" id="{A642758A-2AF4-587F-125B-19D5AF8231E1}"/>
              </a:ext>
            </a:extLst>
          </p:cNvPr>
          <p:cNvSpPr txBox="1"/>
          <p:nvPr/>
        </p:nvSpPr>
        <p:spPr>
          <a:xfrm>
            <a:off x="3294380" y="3708435"/>
            <a:ext cx="2035814" cy="401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19" tIns="10919" rIns="10919" bIns="1091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300"/>
            </a:pPr>
            <a:r>
              <a:rPr lang="en-US" sz="900" b="1" dirty="0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Poverty Reduced Sustainably in an Environment of Resilient and Vibrant Economy (</a:t>
            </a:r>
            <a:r>
              <a:rPr lang="en-US" sz="900" b="1" dirty="0" err="1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PReSERVE</a:t>
            </a:r>
            <a:r>
              <a:rPr lang="en-US" sz="900" b="1" dirty="0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)</a:t>
            </a:r>
            <a:endParaRPr sz="900" dirty="0">
              <a:solidFill>
                <a:schemeClr val="dk1"/>
              </a:solidFill>
              <a:latin typeface="Ubuntu" panose="020B0504030602030204" pitchFamily="34" charset="0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buClr>
                <a:schemeClr val="lt1"/>
              </a:buClr>
              <a:buSzPts val="1300"/>
            </a:pPr>
            <a:r>
              <a:rPr lang="en-US" sz="900" dirty="0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(FHE led)</a:t>
            </a:r>
            <a:endParaRPr sz="900" dirty="0">
              <a:solidFill>
                <a:schemeClr val="dk1"/>
              </a:solidFill>
              <a:latin typeface="Ubuntu" panose="020B0504030602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7" name="Google Shape;57;p2">
            <a:extLst>
              <a:ext uri="{FF2B5EF4-FFF2-40B4-BE49-F238E27FC236}">
                <a16:creationId xmlns:a16="http://schemas.microsoft.com/office/drawing/2014/main" id="{B2419DD4-3486-2CC9-A9D4-28A02FF18F8E}"/>
              </a:ext>
            </a:extLst>
          </p:cNvPr>
          <p:cNvSpPr/>
          <p:nvPr/>
        </p:nvSpPr>
        <p:spPr>
          <a:xfrm rot="12823453">
            <a:off x="857829" y="3049544"/>
            <a:ext cx="159618" cy="348084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502" tIns="30243" rIns="60502" bIns="30243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endParaRPr sz="132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58;p2">
            <a:extLst>
              <a:ext uri="{FF2B5EF4-FFF2-40B4-BE49-F238E27FC236}">
                <a16:creationId xmlns:a16="http://schemas.microsoft.com/office/drawing/2014/main" id="{F7BDC85E-D9A0-F6FD-7865-42F3095DFBEF}"/>
              </a:ext>
            </a:extLst>
          </p:cNvPr>
          <p:cNvSpPr/>
          <p:nvPr/>
        </p:nvSpPr>
        <p:spPr>
          <a:xfrm rot="21175748">
            <a:off x="2692398" y="1696530"/>
            <a:ext cx="228906" cy="282879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F8C6AD"/>
          </a:solidFill>
          <a:ln>
            <a:noFill/>
          </a:ln>
        </p:spPr>
        <p:txBody>
          <a:bodyPr spcFirstLastPara="1" wrap="square" lIns="60502" tIns="60502" rIns="60502" bIns="60502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92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59;p2">
            <a:extLst>
              <a:ext uri="{FF2B5EF4-FFF2-40B4-BE49-F238E27FC236}">
                <a16:creationId xmlns:a16="http://schemas.microsoft.com/office/drawing/2014/main" id="{5B651D72-268C-5DC7-C891-DEF0D1A8A75A}"/>
              </a:ext>
            </a:extLst>
          </p:cNvPr>
          <p:cNvSpPr/>
          <p:nvPr/>
        </p:nvSpPr>
        <p:spPr>
          <a:xfrm>
            <a:off x="2319749" y="2679253"/>
            <a:ext cx="581964" cy="411490"/>
          </a:xfrm>
          <a:custGeom>
            <a:avLst/>
            <a:gdLst/>
            <a:ahLst/>
            <a:cxnLst/>
            <a:rect l="l" t="t" r="r" b="b"/>
            <a:pathLst>
              <a:path w="1598932" h="1130558" extrusionOk="0">
                <a:moveTo>
                  <a:pt x="0" y="0"/>
                </a:moveTo>
                <a:lnTo>
                  <a:pt x="1598932" y="0"/>
                </a:lnTo>
                <a:lnTo>
                  <a:pt x="1598932" y="1130558"/>
                </a:lnTo>
                <a:lnTo>
                  <a:pt x="0" y="1130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502" tIns="30243" rIns="60502" bIns="30243" anchor="t" anchorCtr="0">
            <a:noAutofit/>
          </a:bodyPr>
          <a:lstStyle/>
          <a:p>
            <a:pPr>
              <a:buClr>
                <a:srgbClr val="000000"/>
              </a:buClr>
              <a:buSzPts val="618"/>
            </a:pPr>
            <a:endParaRPr sz="40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60;p2">
            <a:extLst>
              <a:ext uri="{FF2B5EF4-FFF2-40B4-BE49-F238E27FC236}">
                <a16:creationId xmlns:a16="http://schemas.microsoft.com/office/drawing/2014/main" id="{F27EC026-0574-5AB8-F1F7-F0F2D45DA603}"/>
              </a:ext>
            </a:extLst>
          </p:cNvPr>
          <p:cNvSpPr/>
          <p:nvPr/>
        </p:nvSpPr>
        <p:spPr>
          <a:xfrm>
            <a:off x="872354" y="2183251"/>
            <a:ext cx="451689" cy="451689"/>
          </a:xfrm>
          <a:custGeom>
            <a:avLst/>
            <a:gdLst/>
            <a:ahLst/>
            <a:cxnLst/>
            <a:rect l="l" t="t" r="r" b="b"/>
            <a:pathLst>
              <a:path w="1241005" h="1241005" extrusionOk="0">
                <a:moveTo>
                  <a:pt x="0" y="0"/>
                </a:moveTo>
                <a:lnTo>
                  <a:pt x="1241005" y="0"/>
                </a:lnTo>
                <a:lnTo>
                  <a:pt x="1241005" y="1241005"/>
                </a:lnTo>
                <a:lnTo>
                  <a:pt x="0" y="1241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502" tIns="30243" rIns="60502" bIns="30243" anchor="t" anchorCtr="0">
            <a:noAutofit/>
          </a:bodyPr>
          <a:lstStyle/>
          <a:p>
            <a:pPr>
              <a:buClr>
                <a:srgbClr val="000000"/>
              </a:buClr>
              <a:buSzPts val="618"/>
            </a:pPr>
            <a:endParaRPr sz="40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61;p2">
            <a:extLst>
              <a:ext uri="{FF2B5EF4-FFF2-40B4-BE49-F238E27FC236}">
                <a16:creationId xmlns:a16="http://schemas.microsoft.com/office/drawing/2014/main" id="{2A5380CE-98C1-B0CB-676E-E87501EED41D}"/>
              </a:ext>
            </a:extLst>
          </p:cNvPr>
          <p:cNvSpPr/>
          <p:nvPr/>
        </p:nvSpPr>
        <p:spPr>
          <a:xfrm>
            <a:off x="1189629" y="873433"/>
            <a:ext cx="436622" cy="419546"/>
          </a:xfrm>
          <a:custGeom>
            <a:avLst/>
            <a:gdLst/>
            <a:ahLst/>
            <a:cxnLst/>
            <a:rect l="l" t="t" r="r" b="b"/>
            <a:pathLst>
              <a:path w="1199607" h="1152692" extrusionOk="0">
                <a:moveTo>
                  <a:pt x="0" y="0"/>
                </a:moveTo>
                <a:lnTo>
                  <a:pt x="1199607" y="0"/>
                </a:lnTo>
                <a:lnTo>
                  <a:pt x="1199607" y="1152693"/>
                </a:lnTo>
                <a:lnTo>
                  <a:pt x="0" y="1152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7123" r="-45923"/>
            </a:stretch>
          </a:blipFill>
          <a:ln>
            <a:noFill/>
          </a:ln>
        </p:spPr>
        <p:txBody>
          <a:bodyPr spcFirstLastPara="1" wrap="square" lIns="60502" tIns="30243" rIns="60502" bIns="30243" anchor="t" anchorCtr="0">
            <a:noAutofit/>
          </a:bodyPr>
          <a:lstStyle/>
          <a:p>
            <a:pPr>
              <a:buClr>
                <a:srgbClr val="000000"/>
              </a:buClr>
              <a:buSzPts val="618"/>
            </a:pPr>
            <a:endParaRPr sz="40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62;p2">
            <a:extLst>
              <a:ext uri="{FF2B5EF4-FFF2-40B4-BE49-F238E27FC236}">
                <a16:creationId xmlns:a16="http://schemas.microsoft.com/office/drawing/2014/main" id="{6E54A001-2017-0C97-52E6-C482C9A87D43}"/>
              </a:ext>
            </a:extLst>
          </p:cNvPr>
          <p:cNvSpPr/>
          <p:nvPr/>
        </p:nvSpPr>
        <p:spPr>
          <a:xfrm>
            <a:off x="2941338" y="1455486"/>
            <a:ext cx="706085" cy="475903"/>
          </a:xfrm>
          <a:custGeom>
            <a:avLst/>
            <a:gdLst/>
            <a:ahLst/>
            <a:cxnLst/>
            <a:rect l="l" t="t" r="r" b="b"/>
            <a:pathLst>
              <a:path w="2771698" h="2034469" extrusionOk="0">
                <a:moveTo>
                  <a:pt x="0" y="0"/>
                </a:moveTo>
                <a:lnTo>
                  <a:pt x="2771698" y="0"/>
                </a:lnTo>
                <a:lnTo>
                  <a:pt x="2771698" y="2034469"/>
                </a:lnTo>
                <a:lnTo>
                  <a:pt x="0" y="20344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502" tIns="30243" rIns="60502" bIns="30243" anchor="t" anchorCtr="0">
            <a:noAutofit/>
          </a:bodyPr>
          <a:lstStyle/>
          <a:p>
            <a:pPr>
              <a:buClr>
                <a:srgbClr val="000000"/>
              </a:buClr>
              <a:buSzPts val="618"/>
            </a:pPr>
            <a:endParaRPr sz="40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63;p2">
            <a:extLst>
              <a:ext uri="{FF2B5EF4-FFF2-40B4-BE49-F238E27FC236}">
                <a16:creationId xmlns:a16="http://schemas.microsoft.com/office/drawing/2014/main" id="{91BA12F5-9285-48A3-E9E5-8B53E8380902}"/>
              </a:ext>
            </a:extLst>
          </p:cNvPr>
          <p:cNvSpPr/>
          <p:nvPr/>
        </p:nvSpPr>
        <p:spPr>
          <a:xfrm>
            <a:off x="756013" y="1629691"/>
            <a:ext cx="563355" cy="255403"/>
          </a:xfrm>
          <a:custGeom>
            <a:avLst/>
            <a:gdLst/>
            <a:ahLst/>
            <a:cxnLst/>
            <a:rect l="l" t="t" r="r" b="b"/>
            <a:pathLst>
              <a:path w="2020877" h="788086" extrusionOk="0">
                <a:moveTo>
                  <a:pt x="0" y="0"/>
                </a:moveTo>
                <a:lnTo>
                  <a:pt x="2020877" y="0"/>
                </a:lnTo>
                <a:lnTo>
                  <a:pt x="2020877" y="788086"/>
                </a:lnTo>
                <a:lnTo>
                  <a:pt x="0" y="7880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502" tIns="30243" rIns="60502" bIns="30243" anchor="t" anchorCtr="0">
            <a:noAutofit/>
          </a:bodyPr>
          <a:lstStyle/>
          <a:p>
            <a:pPr>
              <a:buClr>
                <a:srgbClr val="000000"/>
              </a:buClr>
              <a:buSzPts val="618"/>
            </a:pPr>
            <a:endParaRPr sz="40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64;p2">
            <a:extLst>
              <a:ext uri="{FF2B5EF4-FFF2-40B4-BE49-F238E27FC236}">
                <a16:creationId xmlns:a16="http://schemas.microsoft.com/office/drawing/2014/main" id="{7DC2F39D-1F92-11F6-FC10-1FE8DEDB5E6E}"/>
              </a:ext>
            </a:extLst>
          </p:cNvPr>
          <p:cNvSpPr/>
          <p:nvPr/>
        </p:nvSpPr>
        <p:spPr>
          <a:xfrm>
            <a:off x="3066721" y="2229812"/>
            <a:ext cx="380215" cy="415584"/>
          </a:xfrm>
          <a:custGeom>
            <a:avLst/>
            <a:gdLst/>
            <a:ahLst/>
            <a:cxnLst/>
            <a:rect l="l" t="t" r="r" b="b"/>
            <a:pathLst>
              <a:path w="1044631" h="1141805" extrusionOk="0">
                <a:moveTo>
                  <a:pt x="0" y="0"/>
                </a:moveTo>
                <a:lnTo>
                  <a:pt x="1044631" y="0"/>
                </a:lnTo>
                <a:lnTo>
                  <a:pt x="1044631" y="1141806"/>
                </a:lnTo>
                <a:lnTo>
                  <a:pt x="0" y="1141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502" tIns="30243" rIns="60502" bIns="30243" anchor="t" anchorCtr="0">
            <a:noAutofit/>
          </a:bodyPr>
          <a:lstStyle/>
          <a:p>
            <a:pPr>
              <a:buClr>
                <a:srgbClr val="000000"/>
              </a:buClr>
              <a:buSzPts val="618"/>
            </a:pPr>
            <a:endParaRPr sz="40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65;p2">
            <a:extLst>
              <a:ext uri="{FF2B5EF4-FFF2-40B4-BE49-F238E27FC236}">
                <a16:creationId xmlns:a16="http://schemas.microsoft.com/office/drawing/2014/main" id="{D8DC55FF-2EE4-2AD7-BC2A-D7CDD9A0DA5F}"/>
              </a:ext>
            </a:extLst>
          </p:cNvPr>
          <p:cNvSpPr/>
          <p:nvPr/>
        </p:nvSpPr>
        <p:spPr>
          <a:xfrm>
            <a:off x="2659377" y="799036"/>
            <a:ext cx="645219" cy="515642"/>
          </a:xfrm>
          <a:custGeom>
            <a:avLst/>
            <a:gdLst/>
            <a:ahLst/>
            <a:cxnLst/>
            <a:rect l="l" t="t" r="r" b="b"/>
            <a:pathLst>
              <a:path w="1038760" h="1130558" extrusionOk="0">
                <a:moveTo>
                  <a:pt x="0" y="0"/>
                </a:moveTo>
                <a:lnTo>
                  <a:pt x="1038760" y="0"/>
                </a:lnTo>
                <a:lnTo>
                  <a:pt x="1038760" y="1130558"/>
                </a:lnTo>
                <a:lnTo>
                  <a:pt x="0" y="1130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502" tIns="30243" rIns="60502" bIns="30243" anchor="t" anchorCtr="0">
            <a:noAutofit/>
          </a:bodyPr>
          <a:lstStyle/>
          <a:p>
            <a:pPr>
              <a:buClr>
                <a:srgbClr val="000000"/>
              </a:buClr>
              <a:buSzPts val="618"/>
            </a:pPr>
            <a:endParaRPr sz="40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66;p2" descr="A green sign with a person holding a baby&#10;&#10;Description automatically generated">
            <a:extLst>
              <a:ext uri="{FF2B5EF4-FFF2-40B4-BE49-F238E27FC236}">
                <a16:creationId xmlns:a16="http://schemas.microsoft.com/office/drawing/2014/main" id="{539B8072-5712-F29C-B35B-A9CE226ADB1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46855" y="576124"/>
            <a:ext cx="529974" cy="57605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67;p2">
            <a:extLst>
              <a:ext uri="{FF2B5EF4-FFF2-40B4-BE49-F238E27FC236}">
                <a16:creationId xmlns:a16="http://schemas.microsoft.com/office/drawing/2014/main" id="{C4DF3783-51E0-A5D8-22EC-C033F8D47A7F}"/>
              </a:ext>
            </a:extLst>
          </p:cNvPr>
          <p:cNvSpPr/>
          <p:nvPr/>
        </p:nvSpPr>
        <p:spPr>
          <a:xfrm rot="10800000">
            <a:off x="2111949" y="3064182"/>
            <a:ext cx="159618" cy="348084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502" tIns="30243" rIns="60502" bIns="30243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endParaRPr sz="1324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68;p2">
            <a:extLst>
              <a:ext uri="{FF2B5EF4-FFF2-40B4-BE49-F238E27FC236}">
                <a16:creationId xmlns:a16="http://schemas.microsoft.com/office/drawing/2014/main" id="{14415CF5-6434-4BF0-A1A1-D1E08D57E9A6}"/>
              </a:ext>
            </a:extLst>
          </p:cNvPr>
          <p:cNvSpPr/>
          <p:nvPr/>
        </p:nvSpPr>
        <p:spPr>
          <a:xfrm rot="8441124">
            <a:off x="3430782" y="3053791"/>
            <a:ext cx="159618" cy="348084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502" tIns="30243" rIns="60502" bIns="30243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endParaRPr sz="1324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69;p2">
            <a:extLst>
              <a:ext uri="{FF2B5EF4-FFF2-40B4-BE49-F238E27FC236}">
                <a16:creationId xmlns:a16="http://schemas.microsoft.com/office/drawing/2014/main" id="{452F1BC3-7266-2BC8-1CE1-B2C42846E777}"/>
              </a:ext>
            </a:extLst>
          </p:cNvPr>
          <p:cNvSpPr txBox="1"/>
          <p:nvPr/>
        </p:nvSpPr>
        <p:spPr>
          <a:xfrm>
            <a:off x="564802" y="3450480"/>
            <a:ext cx="3205683" cy="19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02" tIns="30243" rIns="60502" bIns="30243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300"/>
            </a:pPr>
            <a:r>
              <a:rPr lang="en-US" sz="1000" b="1" dirty="0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Resilience Food Security Activities</a:t>
            </a:r>
            <a:endParaRPr sz="1000" dirty="0">
              <a:solidFill>
                <a:schemeClr val="dk1"/>
              </a:solidFill>
              <a:latin typeface="Ubuntu" panose="020B0504030602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0" name="Google Shape;70;p2">
            <a:extLst>
              <a:ext uri="{FF2B5EF4-FFF2-40B4-BE49-F238E27FC236}">
                <a16:creationId xmlns:a16="http://schemas.microsoft.com/office/drawing/2014/main" id="{6BFF094B-2232-16B1-7FE5-A142E6606850}"/>
              </a:ext>
            </a:extLst>
          </p:cNvPr>
          <p:cNvSpPr txBox="1"/>
          <p:nvPr/>
        </p:nvSpPr>
        <p:spPr>
          <a:xfrm>
            <a:off x="3940338" y="4518255"/>
            <a:ext cx="743895" cy="476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19" tIns="10919" rIns="10919" bIns="10919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300"/>
            </a:pPr>
            <a:r>
              <a:rPr lang="en-US" sz="800" b="1" dirty="0" err="1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PReSERVE</a:t>
            </a:r>
            <a:r>
              <a:rPr lang="en-US" sz="800" b="1" dirty="0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 Implementing Partners</a:t>
            </a:r>
            <a:endParaRPr sz="800" dirty="0">
              <a:latin typeface="Ubuntu" panose="020B0504030602030204" pitchFamily="34" charset="0"/>
            </a:endParaRPr>
          </a:p>
          <a:p>
            <a:pPr algn="ctr">
              <a:lnSpc>
                <a:spcPct val="90000"/>
              </a:lnSpc>
              <a:buClr>
                <a:schemeClr val="lt1"/>
              </a:buClr>
              <a:buSzPts val="1300"/>
            </a:pPr>
            <a:endParaRPr sz="596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71;p2">
            <a:extLst>
              <a:ext uri="{FF2B5EF4-FFF2-40B4-BE49-F238E27FC236}">
                <a16:creationId xmlns:a16="http://schemas.microsoft.com/office/drawing/2014/main" id="{E3EBB5F1-66F4-0906-79BC-B76592F9AD21}"/>
              </a:ext>
            </a:extLst>
          </p:cNvPr>
          <p:cNvSpPr/>
          <p:nvPr/>
        </p:nvSpPr>
        <p:spPr>
          <a:xfrm rot="5411916">
            <a:off x="4224212" y="4199392"/>
            <a:ext cx="176149" cy="319376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CAD9B3"/>
          </a:solidFill>
          <a:ln>
            <a:noFill/>
          </a:ln>
        </p:spPr>
        <p:txBody>
          <a:bodyPr spcFirstLastPara="1" wrap="square" lIns="60502" tIns="60502" rIns="60502" bIns="60502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92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72;p2">
            <a:extLst>
              <a:ext uri="{FF2B5EF4-FFF2-40B4-BE49-F238E27FC236}">
                <a16:creationId xmlns:a16="http://schemas.microsoft.com/office/drawing/2014/main" id="{CFDC5C33-5913-7957-C727-25FDFF0D029B}"/>
              </a:ext>
            </a:extLst>
          </p:cNvPr>
          <p:cNvSpPr/>
          <p:nvPr/>
        </p:nvSpPr>
        <p:spPr>
          <a:xfrm rot="5411916">
            <a:off x="568382" y="4217629"/>
            <a:ext cx="176149" cy="319376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CAD9B3"/>
          </a:solidFill>
          <a:ln>
            <a:noFill/>
          </a:ln>
        </p:spPr>
        <p:txBody>
          <a:bodyPr spcFirstLastPara="1" wrap="square" lIns="60502" tIns="60502" rIns="60502" bIns="60502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92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2;p2">
            <a:extLst>
              <a:ext uri="{FF2B5EF4-FFF2-40B4-BE49-F238E27FC236}">
                <a16:creationId xmlns:a16="http://schemas.microsoft.com/office/drawing/2014/main" id="{CA2CB377-5409-D6B6-9DCE-F37BA4E0428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6414" t="4839"/>
          <a:stretch/>
        </p:blipFill>
        <p:spPr>
          <a:xfrm>
            <a:off x="3933432" y="517834"/>
            <a:ext cx="5149898" cy="3222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5638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42E5-CB32-CBC7-A181-F424B387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JEOP Early Warning System and Data Sharing</a:t>
            </a:r>
          </a:p>
        </p:txBody>
      </p:sp>
      <p:grpSp>
        <p:nvGrpSpPr>
          <p:cNvPr id="3" name="Google Shape;80;g2c77174e138_0_103">
            <a:extLst>
              <a:ext uri="{FF2B5EF4-FFF2-40B4-BE49-F238E27FC236}">
                <a16:creationId xmlns:a16="http://schemas.microsoft.com/office/drawing/2014/main" id="{96FE4343-49A3-8B81-EACF-59D37A5067EA}"/>
              </a:ext>
            </a:extLst>
          </p:cNvPr>
          <p:cNvGrpSpPr/>
          <p:nvPr/>
        </p:nvGrpSpPr>
        <p:grpSpPr>
          <a:xfrm>
            <a:off x="3519473" y="3827477"/>
            <a:ext cx="2719264" cy="1122906"/>
            <a:chOff x="5534365" y="4780088"/>
            <a:chExt cx="4371408" cy="2534259"/>
          </a:xfrm>
          <a:solidFill>
            <a:srgbClr val="63B6C1"/>
          </a:solidFill>
        </p:grpSpPr>
        <p:sp>
          <p:nvSpPr>
            <p:cNvPr id="4" name="Google Shape;81;g2c77174e138_0_103">
              <a:extLst>
                <a:ext uri="{FF2B5EF4-FFF2-40B4-BE49-F238E27FC236}">
                  <a16:creationId xmlns:a16="http://schemas.microsoft.com/office/drawing/2014/main" id="{9F5ADB22-FB1D-B7C0-C6D2-5BF00FB7304A}"/>
                </a:ext>
              </a:extLst>
            </p:cNvPr>
            <p:cNvSpPr txBox="1"/>
            <p:nvPr/>
          </p:nvSpPr>
          <p:spPr>
            <a:xfrm>
              <a:off x="5534365" y="4936437"/>
              <a:ext cx="1805399" cy="220576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60502" tIns="30243" rIns="60502" bIns="30243" anchor="ctr" anchorCtr="0">
              <a:spAutoFit/>
            </a:bodyPr>
            <a:lstStyle/>
            <a:p>
              <a:pPr>
                <a:buClr>
                  <a:srgbClr val="000000"/>
                </a:buClr>
                <a:buSzPts val="2000"/>
              </a:pPr>
              <a:r>
                <a:rPr lang="en-US" sz="1150" b="1" dirty="0">
                  <a:latin typeface="Ubuntu" panose="020B0504030602030204" pitchFamily="34" charset="0"/>
                  <a:ea typeface="Calibri"/>
                  <a:cs typeface="Calibri"/>
                  <a:sym typeface="Calibri"/>
                </a:rPr>
                <a:t>USAID</a:t>
              </a:r>
              <a:endParaRPr sz="1150" b="1" dirty="0">
                <a:latin typeface="Ubuntu" panose="020B0504030602030204" pitchFamily="34" charset="0"/>
                <a:ea typeface="Calibri"/>
                <a:cs typeface="Calibri"/>
                <a:sym typeface="Calibri"/>
              </a:endParaRPr>
            </a:p>
            <a:p>
              <a:pPr>
                <a:buClr>
                  <a:srgbClr val="000000"/>
                </a:buClr>
                <a:buSzPts val="2000"/>
              </a:pPr>
              <a:r>
                <a:rPr lang="en-US" sz="1150" b="1" dirty="0">
                  <a:latin typeface="Ubuntu" panose="020B0504030602030204" pitchFamily="34" charset="0"/>
                  <a:ea typeface="Calibri"/>
                  <a:cs typeface="Calibri"/>
                  <a:sym typeface="Calibri"/>
                </a:rPr>
                <a:t>FEWSNET</a:t>
              </a:r>
              <a:endParaRPr sz="1150" b="1" dirty="0">
                <a:latin typeface="Ubuntu" panose="020B0504030602030204" pitchFamily="34" charset="0"/>
                <a:ea typeface="Calibri"/>
                <a:cs typeface="Calibri"/>
                <a:sym typeface="Calibri"/>
              </a:endParaRPr>
            </a:p>
            <a:p>
              <a:pPr>
                <a:buClr>
                  <a:srgbClr val="000000"/>
                </a:buClr>
                <a:buSzPts val="2000"/>
              </a:pPr>
              <a:r>
                <a:rPr lang="en-US" sz="1150" b="1" dirty="0">
                  <a:latin typeface="Ubuntu" panose="020B0504030602030204" pitchFamily="34" charset="0"/>
                  <a:ea typeface="Calibri"/>
                  <a:cs typeface="Calibri"/>
                  <a:sym typeface="Calibri"/>
                </a:rPr>
                <a:t>World Food </a:t>
              </a:r>
              <a:r>
                <a:rPr lang="en-US" sz="1150" b="1" dirty="0" err="1">
                  <a:latin typeface="Ubuntu" panose="020B0504030602030204" pitchFamily="34" charset="0"/>
                  <a:ea typeface="Calibri"/>
                  <a:cs typeface="Calibri"/>
                  <a:sym typeface="Calibri"/>
                </a:rPr>
                <a:t>Programme</a:t>
              </a:r>
              <a:r>
                <a:rPr lang="en-US" sz="1150" b="1" dirty="0">
                  <a:latin typeface="Ubuntu" panose="020B0504030602030204" pitchFamily="34" charset="0"/>
                  <a:ea typeface="Calibri"/>
                  <a:cs typeface="Calibri"/>
                  <a:sym typeface="Calibri"/>
                </a:rPr>
                <a:t> </a:t>
              </a:r>
              <a:endParaRPr sz="1150" b="1" dirty="0">
                <a:latin typeface="Ubuntu" panose="020B0504030602030204" pitchFamily="34" charset="0"/>
                <a:ea typeface="Calibri"/>
                <a:cs typeface="Calibri"/>
                <a:sym typeface="Calibri"/>
              </a:endParaRPr>
            </a:p>
            <a:p>
              <a:pPr>
                <a:buClr>
                  <a:srgbClr val="000000"/>
                </a:buClr>
                <a:buSzPts val="2000"/>
              </a:pPr>
              <a:r>
                <a:rPr lang="en-US" sz="1150" b="1" dirty="0">
                  <a:latin typeface="Ubuntu" panose="020B0504030602030204" pitchFamily="34" charset="0"/>
                  <a:ea typeface="Calibri"/>
                  <a:cs typeface="Calibri"/>
                  <a:sym typeface="Calibri"/>
                </a:rPr>
                <a:t>JEOP</a:t>
              </a:r>
              <a:endParaRPr sz="1150" b="1" dirty="0">
                <a:latin typeface="Ubuntu" panose="020B050403060203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2;g2c77174e138_0_103">
              <a:extLst>
                <a:ext uri="{FF2B5EF4-FFF2-40B4-BE49-F238E27FC236}">
                  <a16:creationId xmlns:a16="http://schemas.microsoft.com/office/drawing/2014/main" id="{C676A630-41E9-4176-9357-4C13B11A467C}"/>
                </a:ext>
              </a:extLst>
            </p:cNvPr>
            <p:cNvSpPr txBox="1"/>
            <p:nvPr/>
          </p:nvSpPr>
          <p:spPr>
            <a:xfrm>
              <a:off x="7318572" y="4780088"/>
              <a:ext cx="2587201" cy="2534259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60502" tIns="30243" rIns="60502" bIns="30243" anchor="ctr" anchorCtr="0">
              <a:spAutoFit/>
            </a:bodyPr>
            <a:lstStyle/>
            <a:p>
              <a:pPr>
                <a:buClr>
                  <a:srgbClr val="000000"/>
                </a:buClr>
                <a:buSzPts val="2000"/>
              </a:pPr>
              <a:r>
                <a:rPr lang="en-US" sz="1150" b="1" dirty="0">
                  <a:latin typeface="Ubuntu" panose="020B0504030602030204" pitchFamily="34" charset="0"/>
                  <a:ea typeface="Calibri"/>
                  <a:cs typeface="Calibri"/>
                  <a:sym typeface="Calibri"/>
                </a:rPr>
                <a:t>Ethiopian Disaster Risk Management Commission</a:t>
              </a:r>
              <a:endParaRPr sz="1150" b="1" dirty="0">
                <a:latin typeface="Ubuntu" panose="020B0504030602030204" pitchFamily="34" charset="0"/>
                <a:ea typeface="Calibri"/>
                <a:cs typeface="Calibri"/>
                <a:sym typeface="Calibri"/>
              </a:endParaRPr>
            </a:p>
            <a:p>
              <a:pPr>
                <a:buClr>
                  <a:srgbClr val="000000"/>
                </a:buClr>
                <a:buSzPts val="2000"/>
              </a:pPr>
              <a:r>
                <a:rPr lang="en-US" sz="1150" b="1" dirty="0">
                  <a:latin typeface="Ubuntu" panose="020B0504030602030204" pitchFamily="34" charset="0"/>
                  <a:ea typeface="Calibri"/>
                  <a:cs typeface="Calibri"/>
                  <a:sym typeface="Calibri"/>
                </a:rPr>
                <a:t>UN</a:t>
              </a:r>
              <a:endParaRPr sz="1150" b="1" dirty="0">
                <a:latin typeface="Ubuntu" panose="020B0504030602030204" pitchFamily="34" charset="0"/>
                <a:ea typeface="Calibri"/>
                <a:cs typeface="Calibri"/>
                <a:sym typeface="Calibri"/>
              </a:endParaRPr>
            </a:p>
            <a:p>
              <a:pPr>
                <a:buClr>
                  <a:srgbClr val="000000"/>
                </a:buClr>
                <a:buSzPts val="2000"/>
              </a:pPr>
              <a:r>
                <a:rPr lang="en-US" sz="1150" b="1" dirty="0">
                  <a:latin typeface="Ubuntu" panose="020B0504030602030204" pitchFamily="34" charset="0"/>
                  <a:ea typeface="Calibri"/>
                  <a:cs typeface="Calibri"/>
                  <a:sym typeface="Calibri"/>
                </a:rPr>
                <a:t>NGOs</a:t>
              </a:r>
              <a:endParaRPr sz="1150" b="1" dirty="0">
                <a:latin typeface="Ubuntu" panose="020B0504030602030204" pitchFamily="34" charset="0"/>
                <a:ea typeface="Calibri"/>
                <a:cs typeface="Calibri"/>
                <a:sym typeface="Calibri"/>
              </a:endParaRPr>
            </a:p>
            <a:p>
              <a:pPr>
                <a:buClr>
                  <a:srgbClr val="000000"/>
                </a:buClr>
                <a:buSzPts val="2000"/>
              </a:pPr>
              <a:endParaRPr sz="1150" b="1" dirty="0">
                <a:latin typeface="Ubuntu" panose="020B050403060203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83;g2c77174e138_0_103">
            <a:extLst>
              <a:ext uri="{FF2B5EF4-FFF2-40B4-BE49-F238E27FC236}">
                <a16:creationId xmlns:a16="http://schemas.microsoft.com/office/drawing/2014/main" id="{AEE6F74B-B7AB-DB13-759D-97BACA2FFAC0}"/>
              </a:ext>
            </a:extLst>
          </p:cNvPr>
          <p:cNvGrpSpPr/>
          <p:nvPr/>
        </p:nvGrpSpPr>
        <p:grpSpPr>
          <a:xfrm>
            <a:off x="1485797" y="1329597"/>
            <a:ext cx="1609473" cy="1312520"/>
            <a:chOff x="-13398" y="1381124"/>
            <a:chExt cx="2106600" cy="1602856"/>
          </a:xfrm>
        </p:grpSpPr>
        <p:pic>
          <p:nvPicPr>
            <p:cNvPr id="42" name="Google Shape;84;g2c77174e138_0_103">
              <a:extLst>
                <a:ext uri="{FF2B5EF4-FFF2-40B4-BE49-F238E27FC236}">
                  <a16:creationId xmlns:a16="http://schemas.microsoft.com/office/drawing/2014/main" id="{3AA306A4-3BF5-A18E-126E-E65EFD451B7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77081" y="1381124"/>
              <a:ext cx="923925" cy="895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Google Shape;85;g2c77174e138_0_103">
              <a:extLst>
                <a:ext uri="{FF2B5EF4-FFF2-40B4-BE49-F238E27FC236}">
                  <a16:creationId xmlns:a16="http://schemas.microsoft.com/office/drawing/2014/main" id="{031B5396-F507-4744-0487-01CBD29DC65F}"/>
                </a:ext>
              </a:extLst>
            </p:cNvPr>
            <p:cNvSpPr txBox="1"/>
            <p:nvPr/>
          </p:nvSpPr>
          <p:spPr>
            <a:xfrm>
              <a:off x="-13398" y="2386950"/>
              <a:ext cx="2106600" cy="597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502" tIns="30243" rIns="60502" bIns="30243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sz="1400" b="1" dirty="0">
                  <a:solidFill>
                    <a:schemeClr val="tx2"/>
                  </a:solidFill>
                  <a:latin typeface="Ubuntu" panose="020B0504030602030204" pitchFamily="34" charset="0"/>
                  <a:ea typeface="Calibri"/>
                  <a:cs typeface="Calibri"/>
                  <a:sym typeface="Calibri"/>
                </a:rPr>
                <a:t>Woreda Context monitoring data</a:t>
              </a:r>
              <a:endParaRPr sz="1400" b="1" dirty="0">
                <a:solidFill>
                  <a:schemeClr val="tx2"/>
                </a:solidFill>
                <a:latin typeface="Ubuntu" panose="020B0504030602030204" pitchFamily="34" charset="0"/>
              </a:endParaRPr>
            </a:p>
          </p:txBody>
        </p:sp>
      </p:grpSp>
      <p:grpSp>
        <p:nvGrpSpPr>
          <p:cNvPr id="44" name="Google Shape;86;g2c77174e138_0_103">
            <a:extLst>
              <a:ext uri="{FF2B5EF4-FFF2-40B4-BE49-F238E27FC236}">
                <a16:creationId xmlns:a16="http://schemas.microsoft.com/office/drawing/2014/main" id="{0CA116F4-4D4D-97C8-7572-F4A8F6BE087A}"/>
              </a:ext>
            </a:extLst>
          </p:cNvPr>
          <p:cNvGrpSpPr/>
          <p:nvPr/>
        </p:nvGrpSpPr>
        <p:grpSpPr>
          <a:xfrm>
            <a:off x="3327684" y="1477675"/>
            <a:ext cx="700308" cy="1063359"/>
            <a:chOff x="2898006" y="1399590"/>
            <a:chExt cx="646800" cy="941250"/>
          </a:xfrm>
        </p:grpSpPr>
        <p:pic>
          <p:nvPicPr>
            <p:cNvPr id="45" name="Google Shape;87;g2c77174e138_0_103">
              <a:extLst>
                <a:ext uri="{FF2B5EF4-FFF2-40B4-BE49-F238E27FC236}">
                  <a16:creationId xmlns:a16="http://schemas.microsoft.com/office/drawing/2014/main" id="{AFBA5A3D-D216-0D47-2C08-4B503DF78EF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50927" y="1399590"/>
              <a:ext cx="520814" cy="406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Google Shape;88;g2c77174e138_0_103">
              <a:extLst>
                <a:ext uri="{FF2B5EF4-FFF2-40B4-BE49-F238E27FC236}">
                  <a16:creationId xmlns:a16="http://schemas.microsoft.com/office/drawing/2014/main" id="{0CBD5627-C024-87D8-A797-4A4E1D07B4F6}"/>
                </a:ext>
              </a:extLst>
            </p:cNvPr>
            <p:cNvSpPr txBox="1"/>
            <p:nvPr/>
          </p:nvSpPr>
          <p:spPr>
            <a:xfrm>
              <a:off x="2898006" y="2097436"/>
              <a:ext cx="646800" cy="243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502" tIns="30243" rIns="60502" bIns="30243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sz="1400" b="1" dirty="0">
                  <a:solidFill>
                    <a:schemeClr val="tx2"/>
                  </a:solidFill>
                  <a:latin typeface="Ubuntu" panose="020B0504030602030204" pitchFamily="34" charset="0"/>
                  <a:ea typeface="Calibri"/>
                  <a:cs typeface="Calibri"/>
                  <a:sym typeface="Calibri"/>
                </a:rPr>
                <a:t>Email</a:t>
              </a:r>
              <a:endParaRPr sz="1400" b="1" dirty="0">
                <a:solidFill>
                  <a:schemeClr val="tx2"/>
                </a:solidFill>
                <a:latin typeface="Ubuntu" panose="020B0504030602030204" pitchFamily="34" charset="0"/>
              </a:endParaRPr>
            </a:p>
          </p:txBody>
        </p:sp>
      </p:grpSp>
      <p:grpSp>
        <p:nvGrpSpPr>
          <p:cNvPr id="47" name="Google Shape;89;g2c77174e138_0_103">
            <a:extLst>
              <a:ext uri="{FF2B5EF4-FFF2-40B4-BE49-F238E27FC236}">
                <a16:creationId xmlns:a16="http://schemas.microsoft.com/office/drawing/2014/main" id="{DF60C63D-1F6A-950E-897D-7B48D5B764FF}"/>
              </a:ext>
            </a:extLst>
          </p:cNvPr>
          <p:cNvGrpSpPr/>
          <p:nvPr/>
        </p:nvGrpSpPr>
        <p:grpSpPr>
          <a:xfrm>
            <a:off x="4557477" y="1175228"/>
            <a:ext cx="1122979" cy="1348809"/>
            <a:chOff x="7672467" y="1350128"/>
            <a:chExt cx="1463598" cy="1517319"/>
          </a:xfrm>
        </p:grpSpPr>
        <p:pic>
          <p:nvPicPr>
            <p:cNvPr id="48" name="Google Shape;90;g2c77174e138_0_103">
              <a:extLst>
                <a:ext uri="{FF2B5EF4-FFF2-40B4-BE49-F238E27FC236}">
                  <a16:creationId xmlns:a16="http://schemas.microsoft.com/office/drawing/2014/main" id="{C4A2BC4F-BF82-343E-5948-8BF7C016DE4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72467" y="1350128"/>
              <a:ext cx="660188" cy="89534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" name="Google Shape;91;g2c77174e138_0_103">
              <a:extLst>
                <a:ext uri="{FF2B5EF4-FFF2-40B4-BE49-F238E27FC236}">
                  <a16:creationId xmlns:a16="http://schemas.microsoft.com/office/drawing/2014/main" id="{5AA2D493-7114-D1A7-7F98-6086F036BBFC}"/>
                </a:ext>
              </a:extLst>
            </p:cNvPr>
            <p:cNvGrpSpPr/>
            <p:nvPr/>
          </p:nvGrpSpPr>
          <p:grpSpPr>
            <a:xfrm>
              <a:off x="7989493" y="1640912"/>
              <a:ext cx="952501" cy="952500"/>
              <a:chOff x="3290" y="809"/>
              <a:chExt cx="600" cy="600"/>
            </a:xfrm>
          </p:grpSpPr>
          <p:sp>
            <p:nvSpPr>
              <p:cNvPr id="51" name="Google Shape;92;g2c77174e138_0_103">
                <a:extLst>
                  <a:ext uri="{FF2B5EF4-FFF2-40B4-BE49-F238E27FC236}">
                    <a16:creationId xmlns:a16="http://schemas.microsoft.com/office/drawing/2014/main" id="{53D2B528-14E3-3D8A-81CA-F1C26353736E}"/>
                  </a:ext>
                </a:extLst>
              </p:cNvPr>
              <p:cNvSpPr/>
              <p:nvPr/>
            </p:nvSpPr>
            <p:spPr>
              <a:xfrm>
                <a:off x="3290" y="809"/>
                <a:ext cx="600" cy="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502" tIns="30243" rIns="60502" bIns="30243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000"/>
                </a:pPr>
                <a:endParaRPr sz="132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93;g2c77174e138_0_103">
                <a:extLst>
                  <a:ext uri="{FF2B5EF4-FFF2-40B4-BE49-F238E27FC236}">
                    <a16:creationId xmlns:a16="http://schemas.microsoft.com/office/drawing/2014/main" id="{8AE28203-EF06-4B01-B73D-E2138EA51706}"/>
                  </a:ext>
                </a:extLst>
              </p:cNvPr>
              <p:cNvSpPr/>
              <p:nvPr/>
            </p:nvSpPr>
            <p:spPr>
              <a:xfrm>
                <a:off x="3496" y="1055"/>
                <a:ext cx="131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422" extrusionOk="0">
                    <a:moveTo>
                      <a:pt x="242" y="125"/>
                    </a:moveTo>
                    <a:cubicBezTo>
                      <a:pt x="189" y="67"/>
                      <a:pt x="122" y="24"/>
                      <a:pt x="47" y="0"/>
                    </a:cubicBezTo>
                    <a:lnTo>
                      <a:pt x="47" y="0"/>
                    </a:lnTo>
                    <a:lnTo>
                      <a:pt x="0" y="301"/>
                    </a:lnTo>
                    <a:lnTo>
                      <a:pt x="242" y="125"/>
                    </a:lnTo>
                    <a:close/>
                    <a:moveTo>
                      <a:pt x="359" y="422"/>
                    </a:moveTo>
                    <a:cubicBezTo>
                      <a:pt x="358" y="342"/>
                      <a:pt x="336" y="264"/>
                      <a:pt x="296" y="196"/>
                    </a:cubicBezTo>
                    <a:lnTo>
                      <a:pt x="296" y="196"/>
                    </a:lnTo>
                    <a:lnTo>
                      <a:pt x="52" y="373"/>
                    </a:lnTo>
                    <a:lnTo>
                      <a:pt x="359" y="422"/>
                    </a:lnTo>
                    <a:close/>
                  </a:path>
                </a:pathLst>
              </a:custGeom>
              <a:solidFill>
                <a:srgbClr val="FF8D6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502" tIns="30243" rIns="60502" bIns="30243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000"/>
                </a:pPr>
                <a:endParaRPr sz="132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94;g2c77174e138_0_103">
                <a:extLst>
                  <a:ext uri="{FF2B5EF4-FFF2-40B4-BE49-F238E27FC236}">
                    <a16:creationId xmlns:a16="http://schemas.microsoft.com/office/drawing/2014/main" id="{3CBAE61B-3764-9FD8-FB18-E083599D03B3}"/>
                  </a:ext>
                </a:extLst>
              </p:cNvPr>
              <p:cNvSpPr/>
              <p:nvPr/>
            </p:nvSpPr>
            <p:spPr>
              <a:xfrm>
                <a:off x="3496" y="1055"/>
                <a:ext cx="131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422" extrusionOk="0">
                    <a:moveTo>
                      <a:pt x="242" y="125"/>
                    </a:moveTo>
                    <a:cubicBezTo>
                      <a:pt x="189" y="67"/>
                      <a:pt x="122" y="24"/>
                      <a:pt x="47" y="0"/>
                    </a:cubicBezTo>
                    <a:lnTo>
                      <a:pt x="47" y="0"/>
                    </a:lnTo>
                    <a:lnTo>
                      <a:pt x="0" y="301"/>
                    </a:lnTo>
                    <a:lnTo>
                      <a:pt x="242" y="125"/>
                    </a:lnTo>
                    <a:close/>
                    <a:moveTo>
                      <a:pt x="359" y="422"/>
                    </a:moveTo>
                    <a:cubicBezTo>
                      <a:pt x="358" y="342"/>
                      <a:pt x="336" y="264"/>
                      <a:pt x="296" y="196"/>
                    </a:cubicBezTo>
                    <a:lnTo>
                      <a:pt x="296" y="196"/>
                    </a:lnTo>
                    <a:lnTo>
                      <a:pt x="52" y="373"/>
                    </a:lnTo>
                    <a:lnTo>
                      <a:pt x="359" y="422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0030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502" tIns="30243" rIns="60502" bIns="30243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000"/>
                </a:pPr>
                <a:endParaRPr sz="132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95;g2c77174e138_0_103">
                <a:extLst>
                  <a:ext uri="{FF2B5EF4-FFF2-40B4-BE49-F238E27FC236}">
                    <a16:creationId xmlns:a16="http://schemas.microsoft.com/office/drawing/2014/main" id="{9498A016-6A11-08C9-3301-26D00B4FB62F}"/>
                  </a:ext>
                </a:extLst>
              </p:cNvPr>
              <p:cNvSpPr/>
              <p:nvPr/>
            </p:nvSpPr>
            <p:spPr>
              <a:xfrm>
                <a:off x="3293" y="821"/>
                <a:ext cx="560" cy="56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534" extrusionOk="0">
                    <a:moveTo>
                      <a:pt x="515" y="624"/>
                    </a:moveTo>
                    <a:cubicBezTo>
                      <a:pt x="270" y="599"/>
                      <a:pt x="51" y="776"/>
                      <a:pt x="26" y="1021"/>
                    </a:cubicBezTo>
                    <a:cubicBezTo>
                      <a:pt x="0" y="1265"/>
                      <a:pt x="178" y="1484"/>
                      <a:pt x="422" y="1510"/>
                    </a:cubicBezTo>
                    <a:cubicBezTo>
                      <a:pt x="652" y="1534"/>
                      <a:pt x="861" y="1379"/>
                      <a:pt x="906" y="1153"/>
                    </a:cubicBezTo>
                    <a:lnTo>
                      <a:pt x="906" y="1153"/>
                    </a:lnTo>
                    <a:lnTo>
                      <a:pt x="443" y="1079"/>
                    </a:lnTo>
                    <a:lnTo>
                      <a:pt x="515" y="624"/>
                    </a:lnTo>
                    <a:close/>
                    <a:moveTo>
                      <a:pt x="799" y="105"/>
                    </a:moveTo>
                    <a:lnTo>
                      <a:pt x="799" y="41"/>
                    </a:lnTo>
                    <a:lnTo>
                      <a:pt x="892" y="41"/>
                    </a:lnTo>
                    <a:lnTo>
                      <a:pt x="892" y="105"/>
                    </a:lnTo>
                    <a:lnTo>
                      <a:pt x="799" y="105"/>
                    </a:lnTo>
                    <a:close/>
                    <a:moveTo>
                      <a:pt x="759" y="40"/>
                    </a:moveTo>
                    <a:lnTo>
                      <a:pt x="759" y="105"/>
                    </a:lnTo>
                    <a:lnTo>
                      <a:pt x="625" y="105"/>
                    </a:lnTo>
                    <a:lnTo>
                      <a:pt x="625" y="505"/>
                    </a:lnTo>
                    <a:lnTo>
                      <a:pt x="1066" y="505"/>
                    </a:lnTo>
                    <a:lnTo>
                      <a:pt x="1066" y="105"/>
                    </a:lnTo>
                    <a:lnTo>
                      <a:pt x="932" y="105"/>
                    </a:lnTo>
                    <a:lnTo>
                      <a:pt x="932" y="40"/>
                    </a:lnTo>
                    <a:lnTo>
                      <a:pt x="892" y="0"/>
                    </a:lnTo>
                    <a:lnTo>
                      <a:pt x="799" y="0"/>
                    </a:lnTo>
                    <a:lnTo>
                      <a:pt x="759" y="40"/>
                    </a:lnTo>
                    <a:close/>
                    <a:moveTo>
                      <a:pt x="1445" y="813"/>
                    </a:moveTo>
                    <a:lnTo>
                      <a:pt x="1157" y="813"/>
                    </a:lnTo>
                    <a:cubicBezTo>
                      <a:pt x="1136" y="813"/>
                      <a:pt x="1117" y="820"/>
                      <a:pt x="1101" y="832"/>
                    </a:cubicBezTo>
                    <a:cubicBezTo>
                      <a:pt x="1091" y="841"/>
                      <a:pt x="1082" y="851"/>
                      <a:pt x="1076" y="863"/>
                    </a:cubicBezTo>
                    <a:cubicBezTo>
                      <a:pt x="1070" y="875"/>
                      <a:pt x="1066" y="889"/>
                      <a:pt x="1066" y="903"/>
                    </a:cubicBezTo>
                    <a:lnTo>
                      <a:pt x="1066" y="1140"/>
                    </a:lnTo>
                    <a:lnTo>
                      <a:pt x="1535" y="1140"/>
                    </a:lnTo>
                    <a:lnTo>
                      <a:pt x="1535" y="903"/>
                    </a:lnTo>
                    <a:cubicBezTo>
                      <a:pt x="1535" y="883"/>
                      <a:pt x="1528" y="864"/>
                      <a:pt x="1516" y="848"/>
                    </a:cubicBezTo>
                    <a:cubicBezTo>
                      <a:pt x="1508" y="838"/>
                      <a:pt x="1498" y="829"/>
                      <a:pt x="1485" y="823"/>
                    </a:cubicBezTo>
                    <a:cubicBezTo>
                      <a:pt x="1473" y="817"/>
                      <a:pt x="1460" y="813"/>
                      <a:pt x="1445" y="813"/>
                    </a:cubicBezTo>
                    <a:close/>
                    <a:moveTo>
                      <a:pt x="1436" y="644"/>
                    </a:moveTo>
                    <a:cubicBezTo>
                      <a:pt x="1436" y="570"/>
                      <a:pt x="1376" y="511"/>
                      <a:pt x="1302" y="511"/>
                    </a:cubicBezTo>
                    <a:cubicBezTo>
                      <a:pt x="1229" y="511"/>
                      <a:pt x="1169" y="570"/>
                      <a:pt x="1169" y="644"/>
                    </a:cubicBezTo>
                    <a:cubicBezTo>
                      <a:pt x="1169" y="718"/>
                      <a:pt x="1229" y="777"/>
                      <a:pt x="1302" y="777"/>
                    </a:cubicBezTo>
                    <a:cubicBezTo>
                      <a:pt x="1376" y="777"/>
                      <a:pt x="1436" y="718"/>
                      <a:pt x="1436" y="644"/>
                    </a:cubicBezTo>
                    <a:close/>
                  </a:path>
                </a:pathLst>
              </a:custGeom>
              <a:solidFill>
                <a:srgbClr val="FF8D6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502" tIns="30243" rIns="60502" bIns="30243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000"/>
                </a:pPr>
                <a:endParaRPr sz="132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96;g2c77174e138_0_103">
                <a:extLst>
                  <a:ext uri="{FF2B5EF4-FFF2-40B4-BE49-F238E27FC236}">
                    <a16:creationId xmlns:a16="http://schemas.microsoft.com/office/drawing/2014/main" id="{0A83D293-7EEB-8B19-8E95-940C5B9BD02F}"/>
                  </a:ext>
                </a:extLst>
              </p:cNvPr>
              <p:cNvSpPr/>
              <p:nvPr/>
            </p:nvSpPr>
            <p:spPr>
              <a:xfrm>
                <a:off x="3293" y="821"/>
                <a:ext cx="560" cy="56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534" extrusionOk="0">
                    <a:moveTo>
                      <a:pt x="515" y="624"/>
                    </a:moveTo>
                    <a:cubicBezTo>
                      <a:pt x="270" y="599"/>
                      <a:pt x="51" y="776"/>
                      <a:pt x="26" y="1021"/>
                    </a:cubicBezTo>
                    <a:cubicBezTo>
                      <a:pt x="0" y="1265"/>
                      <a:pt x="178" y="1484"/>
                      <a:pt x="422" y="1510"/>
                    </a:cubicBezTo>
                    <a:cubicBezTo>
                      <a:pt x="652" y="1534"/>
                      <a:pt x="861" y="1379"/>
                      <a:pt x="906" y="1153"/>
                    </a:cubicBezTo>
                    <a:lnTo>
                      <a:pt x="906" y="1153"/>
                    </a:lnTo>
                    <a:lnTo>
                      <a:pt x="443" y="1079"/>
                    </a:lnTo>
                    <a:lnTo>
                      <a:pt x="515" y="624"/>
                    </a:lnTo>
                    <a:moveTo>
                      <a:pt x="799" y="105"/>
                    </a:moveTo>
                    <a:lnTo>
                      <a:pt x="799" y="41"/>
                    </a:lnTo>
                    <a:lnTo>
                      <a:pt x="892" y="41"/>
                    </a:lnTo>
                    <a:lnTo>
                      <a:pt x="892" y="105"/>
                    </a:lnTo>
                    <a:lnTo>
                      <a:pt x="799" y="105"/>
                    </a:lnTo>
                    <a:moveTo>
                      <a:pt x="759" y="40"/>
                    </a:moveTo>
                    <a:lnTo>
                      <a:pt x="759" y="105"/>
                    </a:lnTo>
                    <a:lnTo>
                      <a:pt x="625" y="105"/>
                    </a:lnTo>
                    <a:lnTo>
                      <a:pt x="625" y="505"/>
                    </a:lnTo>
                    <a:lnTo>
                      <a:pt x="1066" y="505"/>
                    </a:lnTo>
                    <a:lnTo>
                      <a:pt x="1066" y="105"/>
                    </a:lnTo>
                    <a:lnTo>
                      <a:pt x="932" y="105"/>
                    </a:lnTo>
                    <a:lnTo>
                      <a:pt x="932" y="40"/>
                    </a:lnTo>
                    <a:lnTo>
                      <a:pt x="892" y="0"/>
                    </a:lnTo>
                    <a:lnTo>
                      <a:pt x="799" y="0"/>
                    </a:lnTo>
                    <a:lnTo>
                      <a:pt x="759" y="40"/>
                    </a:lnTo>
                    <a:moveTo>
                      <a:pt x="1445" y="813"/>
                    </a:moveTo>
                    <a:lnTo>
                      <a:pt x="1157" y="813"/>
                    </a:lnTo>
                    <a:cubicBezTo>
                      <a:pt x="1136" y="813"/>
                      <a:pt x="1117" y="820"/>
                      <a:pt x="1101" y="832"/>
                    </a:cubicBezTo>
                    <a:cubicBezTo>
                      <a:pt x="1091" y="841"/>
                      <a:pt x="1082" y="851"/>
                      <a:pt x="1076" y="863"/>
                    </a:cubicBezTo>
                    <a:cubicBezTo>
                      <a:pt x="1070" y="875"/>
                      <a:pt x="1066" y="889"/>
                      <a:pt x="1066" y="903"/>
                    </a:cubicBezTo>
                    <a:lnTo>
                      <a:pt x="1066" y="1140"/>
                    </a:lnTo>
                    <a:lnTo>
                      <a:pt x="1535" y="1140"/>
                    </a:lnTo>
                    <a:lnTo>
                      <a:pt x="1535" y="903"/>
                    </a:lnTo>
                    <a:cubicBezTo>
                      <a:pt x="1535" y="883"/>
                      <a:pt x="1528" y="864"/>
                      <a:pt x="1516" y="848"/>
                    </a:cubicBezTo>
                    <a:cubicBezTo>
                      <a:pt x="1508" y="838"/>
                      <a:pt x="1498" y="829"/>
                      <a:pt x="1485" y="823"/>
                    </a:cubicBezTo>
                    <a:cubicBezTo>
                      <a:pt x="1473" y="817"/>
                      <a:pt x="1460" y="813"/>
                      <a:pt x="1445" y="813"/>
                    </a:cubicBezTo>
                    <a:moveTo>
                      <a:pt x="1436" y="644"/>
                    </a:moveTo>
                    <a:cubicBezTo>
                      <a:pt x="1436" y="570"/>
                      <a:pt x="1376" y="511"/>
                      <a:pt x="1302" y="511"/>
                    </a:cubicBezTo>
                    <a:cubicBezTo>
                      <a:pt x="1229" y="511"/>
                      <a:pt x="1169" y="570"/>
                      <a:pt x="1169" y="644"/>
                    </a:cubicBezTo>
                    <a:cubicBezTo>
                      <a:pt x="1169" y="718"/>
                      <a:pt x="1229" y="777"/>
                      <a:pt x="1302" y="777"/>
                    </a:cubicBezTo>
                    <a:cubicBezTo>
                      <a:pt x="1376" y="777"/>
                      <a:pt x="1436" y="718"/>
                      <a:pt x="1436" y="644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030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502" tIns="30243" rIns="60502" bIns="30243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000"/>
                </a:pPr>
                <a:endParaRPr sz="132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97;g2c77174e138_0_103">
                <a:extLst>
                  <a:ext uri="{FF2B5EF4-FFF2-40B4-BE49-F238E27FC236}">
                    <a16:creationId xmlns:a16="http://schemas.microsoft.com/office/drawing/2014/main" id="{69DEF01D-C83B-AB90-4DDA-3D9545E6BC66}"/>
                  </a:ext>
                </a:extLst>
              </p:cNvPr>
              <p:cNvSpPr/>
              <p:nvPr/>
            </p:nvSpPr>
            <p:spPr>
              <a:xfrm>
                <a:off x="3570" y="835"/>
                <a:ext cx="254" cy="402"/>
              </a:xfrm>
              <a:custGeom>
                <a:avLst/>
                <a:gdLst/>
                <a:ahLst/>
                <a:cxnLst/>
                <a:rect l="l" t="t" r="r" b="b"/>
                <a:pathLst>
                  <a:path w="254" h="402" extrusionOk="0">
                    <a:moveTo>
                      <a:pt x="141" y="402"/>
                    </a:moveTo>
                    <a:lnTo>
                      <a:pt x="141" y="355"/>
                    </a:lnTo>
                    <a:moveTo>
                      <a:pt x="254" y="402"/>
                    </a:moveTo>
                    <a:lnTo>
                      <a:pt x="254" y="355"/>
                    </a:lnTo>
                    <a:moveTo>
                      <a:pt x="0" y="0"/>
                    </a:moveTo>
                    <a:lnTo>
                      <a:pt x="15" y="0"/>
                    </a:lnTo>
                    <a:moveTo>
                      <a:pt x="49" y="0"/>
                    </a:moveTo>
                    <a:lnTo>
                      <a:pt x="63" y="0"/>
                    </a:lnTo>
                  </a:path>
                </a:pathLst>
              </a:custGeom>
              <a:noFill/>
              <a:ln w="9525" cap="rnd" cmpd="sng">
                <a:solidFill>
                  <a:srgbClr val="0030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502" tIns="30243" rIns="60502" bIns="30243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000"/>
                </a:pPr>
                <a:endParaRPr sz="132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98;g2c77174e138_0_103">
              <a:extLst>
                <a:ext uri="{FF2B5EF4-FFF2-40B4-BE49-F238E27FC236}">
                  <a16:creationId xmlns:a16="http://schemas.microsoft.com/office/drawing/2014/main" id="{C8CC798F-6AB8-F249-7277-5E604C89E069}"/>
                </a:ext>
              </a:extLst>
            </p:cNvPr>
            <p:cNvSpPr txBox="1"/>
            <p:nvPr/>
          </p:nvSpPr>
          <p:spPr>
            <a:xfrm>
              <a:off x="7755765" y="2558112"/>
              <a:ext cx="1380300" cy="3093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502" tIns="30243" rIns="60502" bIns="30243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sz="1400" b="1" dirty="0">
                  <a:solidFill>
                    <a:schemeClr val="tx2"/>
                  </a:solidFill>
                  <a:latin typeface="Ubuntu" panose="020B0504030602030204" pitchFamily="34" charset="0"/>
                  <a:ea typeface="Calibri"/>
                  <a:cs typeface="Calibri"/>
                  <a:sym typeface="Calibri"/>
                </a:rPr>
                <a:t>Analysis</a:t>
              </a:r>
              <a:endParaRPr sz="1400" b="1" dirty="0">
                <a:solidFill>
                  <a:schemeClr val="tx2"/>
                </a:solidFill>
                <a:latin typeface="Ubuntu" panose="020B0504030602030204" pitchFamily="34" charset="0"/>
              </a:endParaRPr>
            </a:p>
          </p:txBody>
        </p:sp>
      </p:grpSp>
      <p:grpSp>
        <p:nvGrpSpPr>
          <p:cNvPr id="57" name="Google Shape;99;g2c77174e138_0_103">
            <a:extLst>
              <a:ext uri="{FF2B5EF4-FFF2-40B4-BE49-F238E27FC236}">
                <a16:creationId xmlns:a16="http://schemas.microsoft.com/office/drawing/2014/main" id="{4E2CC988-6400-2947-BF01-C39F9F5072DE}"/>
              </a:ext>
            </a:extLst>
          </p:cNvPr>
          <p:cNvGrpSpPr/>
          <p:nvPr/>
        </p:nvGrpSpPr>
        <p:grpSpPr>
          <a:xfrm>
            <a:off x="143322" y="1331427"/>
            <a:ext cx="1273179" cy="1071731"/>
            <a:chOff x="764466" y="1712389"/>
            <a:chExt cx="1380952" cy="836237"/>
          </a:xfrm>
        </p:grpSpPr>
        <p:pic>
          <p:nvPicPr>
            <p:cNvPr id="58" name="Google Shape;100;g2c77174e138_0_103">
              <a:extLst>
                <a:ext uri="{FF2B5EF4-FFF2-40B4-BE49-F238E27FC236}">
                  <a16:creationId xmlns:a16="http://schemas.microsoft.com/office/drawing/2014/main" id="{CA461CDC-3678-80F8-BDC5-B36CAFD1E7C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4466" y="1712389"/>
              <a:ext cx="1380952" cy="638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Google Shape;101;g2c77174e138_0_103">
              <a:extLst>
                <a:ext uri="{FF2B5EF4-FFF2-40B4-BE49-F238E27FC236}">
                  <a16:creationId xmlns:a16="http://schemas.microsoft.com/office/drawing/2014/main" id="{54960470-F44E-4C43-C109-79FB0BFC5550}"/>
                </a:ext>
              </a:extLst>
            </p:cNvPr>
            <p:cNvSpPr txBox="1"/>
            <p:nvPr/>
          </p:nvSpPr>
          <p:spPr>
            <a:xfrm>
              <a:off x="931591" y="2334067"/>
              <a:ext cx="1046700" cy="214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502" tIns="30243" rIns="60502" bIns="30243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sz="1400" b="1" dirty="0">
                  <a:solidFill>
                    <a:schemeClr val="tx2"/>
                  </a:solidFill>
                  <a:latin typeface="Ubuntu" panose="020B0504030602030204" pitchFamily="34" charset="0"/>
                  <a:ea typeface="Calibri"/>
                  <a:cs typeface="Calibri"/>
                  <a:sym typeface="Calibri"/>
                </a:rPr>
                <a:t>Kebele</a:t>
              </a:r>
              <a:endParaRPr sz="1400" b="1" dirty="0">
                <a:solidFill>
                  <a:schemeClr val="tx2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0" name="Google Shape;102;g2c77174e138_0_103">
            <a:extLst>
              <a:ext uri="{FF2B5EF4-FFF2-40B4-BE49-F238E27FC236}">
                <a16:creationId xmlns:a16="http://schemas.microsoft.com/office/drawing/2014/main" id="{01D95D9B-35B0-3E57-361C-6DCB3479F3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1662" y="928369"/>
            <a:ext cx="2587611" cy="192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03;g2c77174e138_0_103">
            <a:extLst>
              <a:ext uri="{FF2B5EF4-FFF2-40B4-BE49-F238E27FC236}">
                <a16:creationId xmlns:a16="http://schemas.microsoft.com/office/drawing/2014/main" id="{579A0BB7-CD63-1DB9-CF79-36E2811D139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71427" y="3579512"/>
            <a:ext cx="1335317" cy="13605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2" name="Google Shape;104;g2c77174e138_0_103">
            <a:extLst>
              <a:ext uri="{FF2B5EF4-FFF2-40B4-BE49-F238E27FC236}">
                <a16:creationId xmlns:a16="http://schemas.microsoft.com/office/drawing/2014/main" id="{FC6692B3-702E-CF2C-2B75-F3F61DD0192F}"/>
              </a:ext>
            </a:extLst>
          </p:cNvPr>
          <p:cNvSpPr txBox="1"/>
          <p:nvPr/>
        </p:nvSpPr>
        <p:spPr>
          <a:xfrm>
            <a:off x="6024102" y="2868103"/>
            <a:ext cx="3094043" cy="27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02" tIns="30243" rIns="60502" bIns="30243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chemeClr val="tx2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Early Warning System Dashboard</a:t>
            </a:r>
            <a:endParaRPr sz="1400" b="1" dirty="0">
              <a:solidFill>
                <a:schemeClr val="tx2"/>
              </a:solidFill>
              <a:latin typeface="Ubuntu" panose="020B0504030602030204" pitchFamily="34" charset="0"/>
            </a:endParaRPr>
          </a:p>
        </p:txBody>
      </p:sp>
      <p:sp>
        <p:nvSpPr>
          <p:cNvPr id="63" name="Google Shape;105;g2c77174e138_0_103">
            <a:extLst>
              <a:ext uri="{FF2B5EF4-FFF2-40B4-BE49-F238E27FC236}">
                <a16:creationId xmlns:a16="http://schemas.microsoft.com/office/drawing/2014/main" id="{D7263AAB-F037-9DCE-346E-A9168732D634}"/>
              </a:ext>
            </a:extLst>
          </p:cNvPr>
          <p:cNvSpPr txBox="1"/>
          <p:nvPr/>
        </p:nvSpPr>
        <p:spPr>
          <a:xfrm>
            <a:off x="8306744" y="3954622"/>
            <a:ext cx="844922" cy="430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02" tIns="30243" rIns="60502" bIns="30243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200" b="1" dirty="0">
                <a:solidFill>
                  <a:schemeClr val="tx2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Narrative report</a:t>
            </a:r>
            <a:endParaRPr sz="1200" b="1" dirty="0">
              <a:solidFill>
                <a:schemeClr val="tx2"/>
              </a:solidFill>
              <a:latin typeface="Ubuntu" panose="020B0504030602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106;g2c77174e138_0_103">
            <a:extLst>
              <a:ext uri="{FF2B5EF4-FFF2-40B4-BE49-F238E27FC236}">
                <a16:creationId xmlns:a16="http://schemas.microsoft.com/office/drawing/2014/main" id="{F5BE3157-9A37-C68F-10ED-CF2D562A3DA9}"/>
              </a:ext>
            </a:extLst>
          </p:cNvPr>
          <p:cNvSpPr/>
          <p:nvPr/>
        </p:nvSpPr>
        <p:spPr>
          <a:xfrm>
            <a:off x="220227" y="3411429"/>
            <a:ext cx="2005053" cy="913359"/>
          </a:xfrm>
          <a:prstGeom prst="rect">
            <a:avLst/>
          </a:prstGeom>
          <a:solidFill>
            <a:srgbClr val="63B6C1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0502" tIns="30243" rIns="60502" bIns="30243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en-US" sz="1400" b="1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RFSAs: </a:t>
            </a:r>
            <a:endParaRPr sz="1400" b="1">
              <a:solidFill>
                <a:schemeClr val="dk1"/>
              </a:solidFill>
              <a:latin typeface="Ubuntu" panose="020B0504030602030204" pitchFamily="34" charset="0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2000"/>
            </a:pPr>
            <a:r>
              <a:rPr lang="en-US" sz="1400" b="1">
                <a:solidFill>
                  <a:schemeClr val="dk1"/>
                </a:solidFill>
                <a:latin typeface="Ubuntu" panose="020B0504030602030204" pitchFamily="34" charset="0"/>
                <a:ea typeface="Calibri"/>
                <a:cs typeface="Calibri"/>
                <a:sym typeface="Calibri"/>
              </a:rPr>
              <a:t>Iffa, SPIR II and PreServe</a:t>
            </a:r>
            <a:endParaRPr sz="1400" b="1">
              <a:solidFill>
                <a:srgbClr val="000000"/>
              </a:solidFill>
              <a:latin typeface="Ubuntu" panose="020B0504030602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109;g2c77174e138_0_103">
            <a:extLst>
              <a:ext uri="{FF2B5EF4-FFF2-40B4-BE49-F238E27FC236}">
                <a16:creationId xmlns:a16="http://schemas.microsoft.com/office/drawing/2014/main" id="{0E30975E-1322-89F5-CCF0-19F7E9198802}"/>
              </a:ext>
            </a:extLst>
          </p:cNvPr>
          <p:cNvSpPr/>
          <p:nvPr/>
        </p:nvSpPr>
        <p:spPr>
          <a:xfrm>
            <a:off x="2837317" y="1717713"/>
            <a:ext cx="284592" cy="1928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 w="1905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60502" tIns="30243" rIns="60502" bIns="30243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endParaRPr sz="132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110;g2c77174e138_0_103">
            <a:extLst>
              <a:ext uri="{FF2B5EF4-FFF2-40B4-BE49-F238E27FC236}">
                <a16:creationId xmlns:a16="http://schemas.microsoft.com/office/drawing/2014/main" id="{9698D284-91F8-CAB9-2862-2C1078181A19}"/>
              </a:ext>
            </a:extLst>
          </p:cNvPr>
          <p:cNvSpPr/>
          <p:nvPr/>
        </p:nvSpPr>
        <p:spPr>
          <a:xfrm>
            <a:off x="4097979" y="1717713"/>
            <a:ext cx="284592" cy="1928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 w="1905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60502" tIns="30243" rIns="60502" bIns="30243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endParaRPr sz="132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111;g2c77174e138_0_103">
            <a:extLst>
              <a:ext uri="{FF2B5EF4-FFF2-40B4-BE49-F238E27FC236}">
                <a16:creationId xmlns:a16="http://schemas.microsoft.com/office/drawing/2014/main" id="{E7E573E0-14DE-FC30-44F2-8E7078961201}"/>
              </a:ext>
            </a:extLst>
          </p:cNvPr>
          <p:cNvSpPr/>
          <p:nvPr/>
        </p:nvSpPr>
        <p:spPr>
          <a:xfrm>
            <a:off x="5661200" y="1717713"/>
            <a:ext cx="284592" cy="1928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 w="1905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60502" tIns="30243" rIns="60502" bIns="30243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endParaRPr sz="132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112;g2c77174e138_0_103">
            <a:extLst>
              <a:ext uri="{FF2B5EF4-FFF2-40B4-BE49-F238E27FC236}">
                <a16:creationId xmlns:a16="http://schemas.microsoft.com/office/drawing/2014/main" id="{9ED7436D-ADC3-02D9-0421-7041EF15E6D8}"/>
              </a:ext>
            </a:extLst>
          </p:cNvPr>
          <p:cNvSpPr/>
          <p:nvPr/>
        </p:nvSpPr>
        <p:spPr>
          <a:xfrm rot="1675830">
            <a:off x="1939549" y="2650224"/>
            <a:ext cx="112344" cy="712022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 w="2540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502" tIns="30243" rIns="60502" bIns="30243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endParaRPr sz="132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113;g2c77174e138_0_103">
            <a:extLst>
              <a:ext uri="{FF2B5EF4-FFF2-40B4-BE49-F238E27FC236}">
                <a16:creationId xmlns:a16="http://schemas.microsoft.com/office/drawing/2014/main" id="{96F33696-4A65-0BEE-37E3-54154743ED72}"/>
              </a:ext>
            </a:extLst>
          </p:cNvPr>
          <p:cNvSpPr/>
          <p:nvPr/>
        </p:nvSpPr>
        <p:spPr>
          <a:xfrm>
            <a:off x="1418328" y="1717713"/>
            <a:ext cx="284592" cy="1928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 w="1905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60502" tIns="30243" rIns="60502" bIns="30243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endParaRPr sz="132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115;g2c77174e138_0_103">
            <a:extLst>
              <a:ext uri="{FF2B5EF4-FFF2-40B4-BE49-F238E27FC236}">
                <a16:creationId xmlns:a16="http://schemas.microsoft.com/office/drawing/2014/main" id="{D799C715-0072-2A51-FED6-349032133E74}"/>
              </a:ext>
            </a:extLst>
          </p:cNvPr>
          <p:cNvSpPr/>
          <p:nvPr/>
        </p:nvSpPr>
        <p:spPr>
          <a:xfrm rot="5400000">
            <a:off x="7523157" y="3224033"/>
            <a:ext cx="276520" cy="17189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 w="1905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60502" tIns="30243" rIns="60502" bIns="30243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endParaRPr sz="132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15;g2c77174e138_0_103">
            <a:extLst>
              <a:ext uri="{FF2B5EF4-FFF2-40B4-BE49-F238E27FC236}">
                <a16:creationId xmlns:a16="http://schemas.microsoft.com/office/drawing/2014/main" id="{7ED77F1D-24B8-D35F-BB7B-B4DA88CB8AFF}"/>
              </a:ext>
            </a:extLst>
          </p:cNvPr>
          <p:cNvSpPr/>
          <p:nvPr/>
        </p:nvSpPr>
        <p:spPr>
          <a:xfrm rot="10800000">
            <a:off x="6438387" y="4074451"/>
            <a:ext cx="319280" cy="17189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 w="1905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60502" tIns="30243" rIns="60502" bIns="30243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endParaRPr sz="132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112;g2c77174e138_0_103">
            <a:extLst>
              <a:ext uri="{FF2B5EF4-FFF2-40B4-BE49-F238E27FC236}">
                <a16:creationId xmlns:a16="http://schemas.microsoft.com/office/drawing/2014/main" id="{0E446FB8-0E84-0FEF-AFA4-8F779A0BA884}"/>
              </a:ext>
            </a:extLst>
          </p:cNvPr>
          <p:cNvSpPr/>
          <p:nvPr/>
        </p:nvSpPr>
        <p:spPr>
          <a:xfrm rot="5400000">
            <a:off x="4556106" y="1398520"/>
            <a:ext cx="86358" cy="4590009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 w="2540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502" tIns="30243" rIns="60502" bIns="30243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endParaRPr sz="132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112;g2c77174e138_0_103">
            <a:extLst>
              <a:ext uri="{FF2B5EF4-FFF2-40B4-BE49-F238E27FC236}">
                <a16:creationId xmlns:a16="http://schemas.microsoft.com/office/drawing/2014/main" id="{5EC98269-BC86-2E68-5607-425AAC3C49A8}"/>
              </a:ext>
            </a:extLst>
          </p:cNvPr>
          <p:cNvSpPr/>
          <p:nvPr/>
        </p:nvSpPr>
        <p:spPr>
          <a:xfrm rot="4625071">
            <a:off x="4204651" y="990271"/>
            <a:ext cx="75705" cy="3984372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 w="2540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502" tIns="30243" rIns="60502" bIns="30243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endParaRPr sz="132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505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5AA2-137B-2548-8B04-DFC71A74B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425730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1D70-53EE-B349-A63D-D7109FF96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67" y="157854"/>
            <a:ext cx="7993783" cy="749289"/>
          </a:xfrm>
        </p:spPr>
        <p:txBody>
          <a:bodyPr>
            <a:noAutofit/>
          </a:bodyPr>
          <a:lstStyle/>
          <a:p>
            <a:r>
              <a:rPr lang="en-US" sz="2600" dirty="0"/>
              <a:t>HDP Coherence in Practice: Insights from the Implementing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E5514-B196-B145-ACA1-2680BA3E4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266" y="1335314"/>
            <a:ext cx="7993783" cy="3275188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Please join us for the next events in our series!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ADDD72A0-B50D-2E00-DFA2-46E0770285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7222261"/>
              </p:ext>
            </p:extLst>
          </p:nvPr>
        </p:nvGraphicFramePr>
        <p:xfrm>
          <a:off x="198043" y="2141074"/>
          <a:ext cx="8868227" cy="2988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457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08AB8-2DCF-7E49-A2B9-9E1AAF134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click on the link in the chat to provide </a:t>
            </a:r>
            <a:r>
              <a:rPr lang="en-US"/>
              <a:t>any feedback.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E842DF-AE8C-4540-939E-4277F3577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5BF738-71A0-BD42-B07E-67261250DF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133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66F32-A8CE-8546-8601-67BEF4DD5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429-A314-3C4D-9D51-3193716B6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84422" y="1116533"/>
            <a:ext cx="6944627" cy="289666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Everyone must select a language!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Click “interpretation” at the bottom of your Zoom window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Select the language you would like to hear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>
                <a:solidFill>
                  <a:schemeClr val="tx2"/>
                </a:solidFill>
              </a:rPr>
              <a:t>Chacun doit </a:t>
            </a:r>
            <a:r>
              <a:rPr lang="en-US" b="1" dirty="0" err="1">
                <a:solidFill>
                  <a:schemeClr val="tx2"/>
                </a:solidFill>
              </a:rPr>
              <a:t>choisir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une</a:t>
            </a:r>
            <a:r>
              <a:rPr lang="en-US" b="1" dirty="0">
                <a:solidFill>
                  <a:schemeClr val="tx2"/>
                </a:solidFill>
              </a:rPr>
              <a:t> langue 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Cliquez</a:t>
            </a:r>
            <a:r>
              <a:rPr lang="en-US" dirty="0"/>
              <a:t> sur &lt;&lt; interpretation &gt;&gt; au bas de votre </a:t>
            </a:r>
            <a:r>
              <a:rPr lang="en-US" dirty="0" err="1"/>
              <a:t>écran</a:t>
            </a:r>
            <a:r>
              <a:rPr lang="en-US" dirty="0"/>
              <a:t> Zoom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Sélectionnez</a:t>
            </a:r>
            <a:r>
              <a:rPr lang="en-US" dirty="0"/>
              <a:t> la langue de votre choix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25506EE-5184-68C9-A63E-9AA2E21A3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004"/>
            <a:ext cx="9144000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099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1D70-53EE-B349-A63D-D7109FF96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IDEAL?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E5514-B196-B145-ACA1-2680BA3E4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267" y="1116532"/>
            <a:ext cx="5547819" cy="3493970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Implementer-Led Design, Evidence, Analysis &amp; Learning</a:t>
            </a:r>
          </a:p>
          <a:p>
            <a:r>
              <a:rPr lang="en-US" sz="1600" dirty="0"/>
              <a:t>IDEAL addresses knowledge and capacity gaps    expressed by the food and nutrition security implementing community, supporting them in the    design and implementation of effective emergency       and non-emergency food security activities.</a:t>
            </a:r>
          </a:p>
          <a:p>
            <a:endParaRPr lang="en-US" sz="1100" dirty="0"/>
          </a:p>
          <a:p>
            <a:r>
              <a:rPr lang="en-US" sz="1600" b="1" dirty="0">
                <a:hlinkClick r:id="rId2"/>
              </a:rPr>
              <a:t>www.fsnnetwork.org/IDEAL</a:t>
            </a:r>
            <a:r>
              <a:rPr lang="en-US" sz="16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A8CF3F-1686-F176-F442-DA9771BDBFB5}"/>
              </a:ext>
            </a:extLst>
          </p:cNvPr>
          <p:cNvSpPr txBox="1"/>
          <p:nvPr/>
        </p:nvSpPr>
        <p:spPr>
          <a:xfrm>
            <a:off x="6259694" y="1369989"/>
            <a:ext cx="2652078" cy="189795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rtl="0">
              <a:spcAft>
                <a:spcPts val="800"/>
              </a:spcAft>
            </a:pPr>
            <a:r>
              <a:rPr lang="en-US" sz="1300" b="1" i="0" u="none" strike="noStrike" dirty="0">
                <a:solidFill>
                  <a:srgbClr val="028796"/>
                </a:solidFill>
                <a:effectLst/>
                <a:latin typeface="Ubuntu" panose="020B0504030602030204" pitchFamily="34" charset="0"/>
              </a:rPr>
              <a:t>Funder:</a:t>
            </a:r>
            <a:r>
              <a:rPr lang="en-US" sz="1300" b="0" i="0" u="none" strike="noStrike" dirty="0">
                <a:solidFill>
                  <a:srgbClr val="242424"/>
                </a:solidFill>
                <a:effectLst/>
                <a:latin typeface="Ubuntu" panose="020B0504030602030204" pitchFamily="34" charset="0"/>
              </a:rPr>
              <a:t> USAID’s Bureau for Humanitarian Assistance (BHA)</a:t>
            </a:r>
            <a:endParaRPr lang="en-US" sz="1300" b="0" dirty="0">
              <a:effectLst/>
            </a:endParaRPr>
          </a:p>
          <a:p>
            <a:pPr rtl="0">
              <a:spcAft>
                <a:spcPts val="800"/>
              </a:spcAft>
            </a:pPr>
            <a:r>
              <a:rPr lang="en-US" sz="1300" b="1" i="0" u="none" strike="noStrike" dirty="0">
                <a:solidFill>
                  <a:srgbClr val="028796"/>
                </a:solidFill>
                <a:effectLst/>
                <a:latin typeface="Ubuntu" panose="020B0504030602030204" pitchFamily="34" charset="0"/>
              </a:rPr>
              <a:t>Duration: </a:t>
            </a:r>
            <a:r>
              <a:rPr lang="en-US" sz="1300" dirty="0">
                <a:solidFill>
                  <a:srgbClr val="242424"/>
                </a:solidFill>
                <a:latin typeface="Ubuntu" panose="020B0504030602030204" pitchFamily="34" charset="0"/>
              </a:rPr>
              <a:t>6</a:t>
            </a:r>
            <a:r>
              <a:rPr lang="en-US" sz="1300" b="0" i="0" u="none" strike="noStrike" dirty="0">
                <a:solidFill>
                  <a:srgbClr val="242424"/>
                </a:solidFill>
                <a:effectLst/>
                <a:latin typeface="Ubuntu" panose="020B0504030602030204" pitchFamily="34" charset="0"/>
              </a:rPr>
              <a:t> years (2019-2024)</a:t>
            </a:r>
            <a:endParaRPr lang="en-US" sz="1300" b="0" dirty="0">
              <a:effectLst/>
            </a:endParaRPr>
          </a:p>
          <a:p>
            <a:pPr rtl="0"/>
            <a:r>
              <a:rPr lang="en-US" sz="1300" b="1" i="0" u="none" strike="noStrike" dirty="0">
                <a:solidFill>
                  <a:srgbClr val="028796"/>
                </a:solidFill>
                <a:effectLst/>
                <a:latin typeface="Ubuntu" panose="020B0504030602030204" pitchFamily="34" charset="0"/>
              </a:rPr>
              <a:t>Consortium:</a:t>
            </a:r>
            <a:r>
              <a:rPr lang="en-US" sz="1300" b="0" i="0" u="none" strike="noStrike" dirty="0">
                <a:solidFill>
                  <a:srgbClr val="242424"/>
                </a:solidFill>
                <a:effectLst/>
                <a:latin typeface="Ubuntu" panose="020B0504030602030204" pitchFamily="34" charset="0"/>
              </a:rPr>
              <a:t>  Save the Children, Mercy Corps, TANGO International, The Kaizen Company (until 2022); supported by technical partner, Acute Incite</a:t>
            </a:r>
            <a:endParaRPr lang="en-US" sz="1300" b="0" dirty="0">
              <a:effectLst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0201CC8-4C53-B924-F3B3-1443B969A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21"/>
          <a:stretch/>
        </p:blipFill>
        <p:spPr bwMode="auto">
          <a:xfrm>
            <a:off x="795031" y="3557517"/>
            <a:ext cx="7553938" cy="133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0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1D70-53EE-B349-A63D-D7109FF96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HDP Coherence?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E5514-B196-B145-ACA1-2680BA3E4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267" y="1116532"/>
            <a:ext cx="4843876" cy="3869114"/>
          </a:xfrm>
        </p:spPr>
        <p:txBody>
          <a:bodyPr>
            <a:normAutofit/>
          </a:bodyPr>
          <a:lstStyle/>
          <a:p>
            <a:r>
              <a:rPr lang="en-US" sz="2000" dirty="0"/>
              <a:t>“HDP coherence aims to promote complementary collaboration across humanitarian, development, and peace actors in pursuit of a common agenda. Its goal is to maximize impact and sustainability of programs across different kinds of assistance and to reduce the need for humanitarian assistance (HA) over time.”</a:t>
            </a:r>
          </a:p>
          <a:p>
            <a:r>
              <a:rPr lang="en-US" sz="1400" i="1" dirty="0"/>
              <a:t>- USAID’s Programming Considerations for Humanitarian-Development-Peace (HDP) Coherence: A Note for Implementing Partners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68D6F0-F577-D749-91E9-7366F7F83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88" y="1015104"/>
            <a:ext cx="3119718" cy="40142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84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AC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F14C1B-EA84-BD60-C1F1-72F16C259675}"/>
              </a:ext>
            </a:extLst>
          </p:cNvPr>
          <p:cNvSpPr txBox="1"/>
          <p:nvPr/>
        </p:nvSpPr>
        <p:spPr>
          <a:xfrm>
            <a:off x="1980558" y="4627041"/>
            <a:ext cx="5182881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Lato" panose="020F0502020204030203" pitchFamily="34" charset="0"/>
              </a:rPr>
              <a:t>Available now on the FSN Network!</a:t>
            </a:r>
          </a:p>
        </p:txBody>
      </p:sp>
      <p:pic>
        <p:nvPicPr>
          <p:cNvPr id="8" name="Picture 7" descr="A group of people working in a field&#10;&#10;Description automatically generated">
            <a:extLst>
              <a:ext uri="{FF2B5EF4-FFF2-40B4-BE49-F238E27FC236}">
                <a16:creationId xmlns:a16="http://schemas.microsoft.com/office/drawing/2014/main" id="{C69150F0-AE31-E40E-7375-02D548DE6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8"/>
          <a:stretch/>
        </p:blipFill>
        <p:spPr>
          <a:xfrm>
            <a:off x="2783105" y="118726"/>
            <a:ext cx="3577785" cy="4424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8927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99BAD-27B2-ECBB-5678-85ECF7026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Quick Poll!</a:t>
            </a:r>
          </a:p>
        </p:txBody>
      </p:sp>
      <p:pic>
        <p:nvPicPr>
          <p:cNvPr id="5" name="Picture Placeholder 4" descr="A person walking a sheep on a leash in a desert&#10;&#10;Description automatically generated">
            <a:extLst>
              <a:ext uri="{FF2B5EF4-FFF2-40B4-BE49-F238E27FC236}">
                <a16:creationId xmlns:a16="http://schemas.microsoft.com/office/drawing/2014/main" id="{A34B6A0A-8FDF-8BED-C757-E8911DCB46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624" r="16624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F5A569-8B19-022D-C828-2FE6424EDB2C}"/>
              </a:ext>
            </a:extLst>
          </p:cNvPr>
          <p:cNvSpPr txBox="1"/>
          <p:nvPr/>
        </p:nvSpPr>
        <p:spPr>
          <a:xfrm>
            <a:off x="0" y="4879527"/>
            <a:ext cx="48793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Ubuntu" panose="020B0504030602030204" pitchFamily="34" charset="0"/>
              </a:rPr>
              <a:t>Photo Credit: </a:t>
            </a:r>
            <a:r>
              <a:rPr lang="en-US" sz="800" dirty="0" err="1">
                <a:latin typeface="Ubuntu" panose="020B0504030602030204" pitchFamily="34" charset="0"/>
              </a:rPr>
              <a:t>Sedera</a:t>
            </a:r>
            <a:r>
              <a:rPr lang="en-US" sz="800" dirty="0">
                <a:latin typeface="Ubuntu" panose="020B0504030602030204" pitchFamily="34" charset="0"/>
              </a:rPr>
              <a:t> </a:t>
            </a:r>
            <a:r>
              <a:rPr lang="en-US" sz="800" dirty="0" err="1">
                <a:latin typeface="Ubuntu" panose="020B0504030602030204" pitchFamily="34" charset="0"/>
              </a:rPr>
              <a:t>Ramanitra</a:t>
            </a:r>
            <a:r>
              <a:rPr lang="en-US" sz="800" dirty="0">
                <a:latin typeface="Ubuntu" panose="020B0504030602030204" pitchFamily="34" charset="0"/>
              </a:rPr>
              <a:t> / CRS Madagascar</a:t>
            </a:r>
          </a:p>
        </p:txBody>
      </p:sp>
    </p:spTree>
    <p:extLst>
      <p:ext uri="{BB962C8B-B14F-4D97-AF65-F5344CB8AC3E}">
        <p14:creationId xmlns:p14="http://schemas.microsoft.com/office/powerpoint/2010/main" val="4056197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1A6A7-3915-5DC7-3B3F-546906321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</a:t>
            </a:r>
          </a:p>
        </p:txBody>
      </p:sp>
      <p:pic>
        <p:nvPicPr>
          <p:cNvPr id="28" name="Picture Placeholder 27" descr="A person smiling for a selfie&#10;&#10;Description automatically generated">
            <a:extLst>
              <a:ext uri="{FF2B5EF4-FFF2-40B4-BE49-F238E27FC236}">
                <a16:creationId xmlns:a16="http://schemas.microsoft.com/office/drawing/2014/main" id="{11A51D67-B265-ED4C-5BD7-B63363CC09AD}"/>
              </a:ext>
            </a:extLst>
          </p:cNvPr>
          <p:cNvPicPr>
            <a:picLocks noGrp="1" noChangeAspect="1"/>
          </p:cNvPicPr>
          <p:nvPr>
            <p:ph type="pic" idx="9"/>
          </p:nvPr>
        </p:nvPicPr>
        <p:blipFill>
          <a:blip r:embed="rId2"/>
          <a:srcRect t="2250" b="2250"/>
          <a:stretch>
            <a:fillRect/>
          </a:stretch>
        </p:blipFill>
        <p:spPr>
          <a:xfrm>
            <a:off x="840054" y="1418139"/>
            <a:ext cx="1269663" cy="121299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33D6D-BCB2-2F39-32AB-7E00EAED9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267" y="2655354"/>
            <a:ext cx="1679237" cy="2198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Cara Raboanarielina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6A8BF1-690D-4BC0-4C6D-1EB71B7FE0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5267" y="2808551"/>
            <a:ext cx="1679237" cy="292569"/>
          </a:xfrm>
        </p:spPr>
        <p:txBody>
          <a:bodyPr>
            <a:noAutofit/>
          </a:bodyPr>
          <a:lstStyle/>
          <a:p>
            <a:r>
              <a:rPr lang="en-US" sz="980" dirty="0"/>
              <a:t>Strategic Learning Lead, </a:t>
            </a:r>
            <a:r>
              <a:rPr lang="en-US" sz="980" dirty="0" err="1"/>
              <a:t>Maharo</a:t>
            </a:r>
            <a:r>
              <a:rPr lang="en-US" sz="980" dirty="0"/>
              <a:t> RFSA</a:t>
            </a:r>
          </a:p>
        </p:txBody>
      </p:sp>
      <p:pic>
        <p:nvPicPr>
          <p:cNvPr id="30" name="Picture Placeholder 29" descr="A person in a blue shirt&#10;&#10;Description automatically generated">
            <a:extLst>
              <a:ext uri="{FF2B5EF4-FFF2-40B4-BE49-F238E27FC236}">
                <a16:creationId xmlns:a16="http://schemas.microsoft.com/office/drawing/2014/main" id="{863EB55A-2DB3-95DC-4C97-9F20D5D801D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2292" r="2292"/>
          <a:stretch>
            <a:fillRect/>
          </a:stretch>
        </p:blipFill>
        <p:spPr>
          <a:xfrm>
            <a:off x="821070" y="3327473"/>
            <a:ext cx="1269663" cy="1212991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9A2649-09C0-2639-9782-77FDE8B26803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16283" y="4564688"/>
            <a:ext cx="1679237" cy="2198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Gerard Rabesoa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890CBA-0AD1-2E35-1869-6989B16E8A1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6283" y="4717885"/>
            <a:ext cx="1679237" cy="292569"/>
          </a:xfrm>
        </p:spPr>
        <p:txBody>
          <a:bodyPr/>
          <a:lstStyle/>
          <a:p>
            <a:r>
              <a:rPr lang="en-US" dirty="0"/>
              <a:t>MEAL Lead, </a:t>
            </a:r>
            <a:r>
              <a:rPr lang="en-US" dirty="0" err="1"/>
              <a:t>Maharo</a:t>
            </a:r>
            <a:r>
              <a:rPr lang="en-US" dirty="0"/>
              <a:t> RFSA</a:t>
            </a:r>
          </a:p>
        </p:txBody>
      </p:sp>
      <p:pic>
        <p:nvPicPr>
          <p:cNvPr id="32" name="Picture Placeholder 31" descr="A person smiling with a scarf around her neck&#10;&#10;Description automatically generated">
            <a:extLst>
              <a:ext uri="{FF2B5EF4-FFF2-40B4-BE49-F238E27FC236}">
                <a16:creationId xmlns:a16="http://schemas.microsoft.com/office/drawing/2014/main" id="{DCE4E16C-79FF-AF0F-22E5-53C65E86015A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 l="1769" r="1769"/>
          <a:stretch>
            <a:fillRect/>
          </a:stretch>
        </p:blipFill>
        <p:spPr>
          <a:xfrm>
            <a:off x="3956150" y="1418139"/>
            <a:ext cx="1269663" cy="1212991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FF19D7-D9EC-C22F-2544-51BBFBD1F29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751363" y="2655354"/>
            <a:ext cx="1679237" cy="2198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Karolina Sklebena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760190-A5A1-B02B-6392-59214DACB5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751363" y="2808551"/>
            <a:ext cx="1679237" cy="292569"/>
          </a:xfrm>
        </p:spPr>
        <p:txBody>
          <a:bodyPr>
            <a:noAutofit/>
          </a:bodyPr>
          <a:lstStyle/>
          <a:p>
            <a:r>
              <a:rPr lang="en-US" sz="980" dirty="0"/>
              <a:t>Crisis Analysis Team Director</a:t>
            </a:r>
          </a:p>
        </p:txBody>
      </p:sp>
      <p:pic>
        <p:nvPicPr>
          <p:cNvPr id="34" name="Picture Placeholder 33" descr="A person smiling at camera&#10;&#10;Description automatically generated">
            <a:extLst>
              <a:ext uri="{FF2B5EF4-FFF2-40B4-BE49-F238E27FC236}">
                <a16:creationId xmlns:a16="http://schemas.microsoft.com/office/drawing/2014/main" id="{3EB85FAF-A08C-632F-3B51-44D603853E3C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5"/>
          <a:srcRect l="331" r="331"/>
          <a:stretch>
            <a:fillRect/>
          </a:stretch>
        </p:blipFill>
        <p:spPr>
          <a:xfrm>
            <a:off x="3899202" y="3325819"/>
            <a:ext cx="1269663" cy="1212991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75CD9BF-FA32-91DE-CA0C-4A3C13A0FC1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694415" y="4563034"/>
            <a:ext cx="1679237" cy="2198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Ottavia Magenes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62FA53C-D9E3-9072-68A1-F698595DD5AF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3694415" y="4716231"/>
            <a:ext cx="1679237" cy="386695"/>
          </a:xfrm>
        </p:spPr>
        <p:txBody>
          <a:bodyPr>
            <a:noAutofit/>
          </a:bodyPr>
          <a:lstStyle/>
          <a:p>
            <a:r>
              <a:rPr lang="en-US" sz="980" dirty="0"/>
              <a:t>New Initiatives and Partnerships Manager</a:t>
            </a:r>
          </a:p>
        </p:txBody>
      </p:sp>
      <p:pic>
        <p:nvPicPr>
          <p:cNvPr id="36" name="Picture Placeholder 35" descr="A person taking a selfie&#10;&#10;Description automatically generated">
            <a:extLst>
              <a:ext uri="{FF2B5EF4-FFF2-40B4-BE49-F238E27FC236}">
                <a16:creationId xmlns:a16="http://schemas.microsoft.com/office/drawing/2014/main" id="{33652573-D10D-16D9-B59B-9C55C43D9E38}"/>
              </a:ext>
            </a:extLst>
          </p:cNvPr>
          <p:cNvPicPr>
            <a:picLocks noGrp="1" noChangeAspect="1"/>
          </p:cNvPicPr>
          <p:nvPr>
            <p:ph type="pic" idx="20"/>
          </p:nvPr>
        </p:nvPicPr>
        <p:blipFill>
          <a:blip r:embed="rId6"/>
          <a:srcRect t="5626" b="5626"/>
          <a:stretch>
            <a:fillRect/>
          </a:stretch>
        </p:blipFill>
        <p:spPr>
          <a:xfrm>
            <a:off x="6829496" y="1418139"/>
            <a:ext cx="1269663" cy="1212991"/>
          </a:xfr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F2E1EC-5C2A-5121-A76E-ABB5921725B5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624709" y="2655354"/>
            <a:ext cx="1679237" cy="2198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Ashenafi Alemu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3391F46-5F07-3AA3-3EC7-2951A4344154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624709" y="2808551"/>
            <a:ext cx="1679237" cy="292569"/>
          </a:xfrm>
        </p:spPr>
        <p:txBody>
          <a:bodyPr>
            <a:noAutofit/>
          </a:bodyPr>
          <a:lstStyle/>
          <a:p>
            <a:r>
              <a:rPr lang="en-US" sz="980" dirty="0"/>
              <a:t>Program Manager, JEOP, CRS</a:t>
            </a:r>
          </a:p>
        </p:txBody>
      </p:sp>
      <p:pic>
        <p:nvPicPr>
          <p:cNvPr id="38" name="Picture Placeholder 37" descr="A person wearing glasses and a button up shirt&#10;&#10;Description automatically generated">
            <a:extLst>
              <a:ext uri="{FF2B5EF4-FFF2-40B4-BE49-F238E27FC236}">
                <a16:creationId xmlns:a16="http://schemas.microsoft.com/office/drawing/2014/main" id="{EA3E4BA7-5DFF-BD55-AC5D-AADA6248C60C}"/>
              </a:ext>
            </a:extLst>
          </p:cNvPr>
          <p:cNvPicPr>
            <a:picLocks noGrp="1" noChangeAspect="1"/>
          </p:cNvPicPr>
          <p:nvPr>
            <p:ph type="pic" idx="23"/>
          </p:nvPr>
        </p:nvPicPr>
        <p:blipFill>
          <a:blip r:embed="rId7"/>
          <a:srcRect t="3889" b="3889"/>
          <a:stretch>
            <a:fillRect/>
          </a:stretch>
        </p:blipFill>
        <p:spPr>
          <a:xfrm>
            <a:off x="6829495" y="3325819"/>
            <a:ext cx="1269663" cy="1212991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9D9B725-2BB7-4204-3829-59436DF510FF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624708" y="4563034"/>
            <a:ext cx="1679237" cy="2198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Retta Gudisa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87A6066-5D19-F3D9-F2F5-39E48260271A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6624708" y="4716231"/>
            <a:ext cx="1679237" cy="292569"/>
          </a:xfrm>
        </p:spPr>
        <p:txBody>
          <a:bodyPr>
            <a:noAutofit/>
          </a:bodyPr>
          <a:lstStyle/>
          <a:p>
            <a:r>
              <a:rPr lang="en-US" sz="980" dirty="0"/>
              <a:t>MEL Lead, SPIR II RFSA, World Vision International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41D002D0-C095-FECA-579C-C86A8E8435D3}"/>
              </a:ext>
            </a:extLst>
          </p:cNvPr>
          <p:cNvSpPr txBox="1">
            <a:spLocks/>
          </p:cNvSpPr>
          <p:nvPr/>
        </p:nvSpPr>
        <p:spPr>
          <a:xfrm>
            <a:off x="615758" y="1052038"/>
            <a:ext cx="1679237" cy="2925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975" b="0" i="0" kern="1200">
                <a:solidFill>
                  <a:schemeClr val="tx2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b="1" i="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350" b="1" i="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i="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i="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CRS - Madagascar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217189BC-6FD0-AECC-BF06-74256ECA45E2}"/>
              </a:ext>
            </a:extLst>
          </p:cNvPr>
          <p:cNvSpPr txBox="1">
            <a:spLocks/>
          </p:cNvSpPr>
          <p:nvPr/>
        </p:nvSpPr>
        <p:spPr>
          <a:xfrm>
            <a:off x="3667357" y="1045960"/>
            <a:ext cx="1809286" cy="292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975" b="0" i="0" kern="1200">
                <a:solidFill>
                  <a:schemeClr val="tx2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b="1" i="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350" b="1" i="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i="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i="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Mercy Corps - DRC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423469FF-58C0-554C-EE3C-936B4C9A32B7}"/>
              </a:ext>
            </a:extLst>
          </p:cNvPr>
          <p:cNvSpPr txBox="1">
            <a:spLocks/>
          </p:cNvSpPr>
          <p:nvPr/>
        </p:nvSpPr>
        <p:spPr>
          <a:xfrm>
            <a:off x="6624708" y="1052038"/>
            <a:ext cx="1679237" cy="29256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975" b="0" i="0" kern="1200">
                <a:solidFill>
                  <a:schemeClr val="tx2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b="1" i="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350" b="1" i="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i="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i="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Ethiopia</a:t>
            </a:r>
          </a:p>
        </p:txBody>
      </p:sp>
    </p:spTree>
    <p:extLst>
      <p:ext uri="{BB962C8B-B14F-4D97-AF65-F5344CB8AC3E}">
        <p14:creationId xmlns:p14="http://schemas.microsoft.com/office/powerpoint/2010/main" val="2166218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madagascar with different states&#10;&#10;Description automatically generated">
            <a:extLst>
              <a:ext uri="{FF2B5EF4-FFF2-40B4-BE49-F238E27FC236}">
                <a16:creationId xmlns:a16="http://schemas.microsoft.com/office/drawing/2014/main" id="{D70FDC2D-E6BF-D558-A23F-7756CDFF7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1" y="1590824"/>
            <a:ext cx="2869071" cy="3552676"/>
          </a:xfrm>
          <a:prstGeom prst="rect">
            <a:avLst/>
          </a:prstGeom>
        </p:spPr>
      </p:pic>
      <p:pic>
        <p:nvPicPr>
          <p:cNvPr id="8" name="Picture 7" descr="A diagram of different types of activities&#10;&#10;Description automatically generated">
            <a:extLst>
              <a:ext uri="{FF2B5EF4-FFF2-40B4-BE49-F238E27FC236}">
                <a16:creationId xmlns:a16="http://schemas.microsoft.com/office/drawing/2014/main" id="{43B75C51-8486-E259-E27D-6B8FADA09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928" y="1516743"/>
            <a:ext cx="3495471" cy="3626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C4B95-D39E-2CCD-4D87-F58C748B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HDP Coherence in Southern Madagascar</a:t>
            </a:r>
          </a:p>
        </p:txBody>
      </p:sp>
      <p:pic>
        <p:nvPicPr>
          <p:cNvPr id="6" name="Picture 5" descr="A diagram of a company's actions&#10;&#10;Description automatically generated with medium confidence">
            <a:extLst>
              <a:ext uri="{FF2B5EF4-FFF2-40B4-BE49-F238E27FC236}">
                <a16:creationId xmlns:a16="http://schemas.microsoft.com/office/drawing/2014/main" id="{B76FAB26-B5E7-9924-3D17-BD5C2C66C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337" y="853861"/>
            <a:ext cx="3683950" cy="288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65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29C6E-BE77-237C-DBEC-C992DE67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67" y="157854"/>
            <a:ext cx="7993783" cy="857250"/>
          </a:xfrm>
        </p:spPr>
        <p:txBody>
          <a:bodyPr>
            <a:noAutofit/>
          </a:bodyPr>
          <a:lstStyle/>
          <a:p>
            <a:r>
              <a:rPr lang="en-US" sz="2400" dirty="0"/>
              <a:t>Monthly Interval Resilience Analysis (MIRA) Madagascar</a:t>
            </a:r>
          </a:p>
        </p:txBody>
      </p:sp>
      <p:pic>
        <p:nvPicPr>
          <p:cNvPr id="5" name="Google Shape;146;p3">
            <a:extLst>
              <a:ext uri="{FF2B5EF4-FFF2-40B4-BE49-F238E27FC236}">
                <a16:creationId xmlns:a16="http://schemas.microsoft.com/office/drawing/2014/main" id="{B54D3BBC-0907-F61F-8B13-CA0853C5452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94114" y="1015104"/>
            <a:ext cx="7129965" cy="39705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709D9A-4491-D2DC-463A-5539F4F2798A}"/>
              </a:ext>
            </a:extLst>
          </p:cNvPr>
          <p:cNvSpPr txBox="1"/>
          <p:nvPr/>
        </p:nvSpPr>
        <p:spPr>
          <a:xfrm>
            <a:off x="119921" y="1446215"/>
            <a:ext cx="18830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Ubuntu" panose="020B0504030602030204" pitchFamily="34" charset="0"/>
              </a:rPr>
              <a:t>Monthly Interval Resilience Analysis (MIRA)</a:t>
            </a:r>
            <a:r>
              <a:rPr lang="en-US" sz="1400" dirty="0">
                <a:latin typeface="Ubuntu" panose="020B0504030602030204" pitchFamily="34" charset="0"/>
              </a:rPr>
              <a:t>, developed by CRS in partnership with Cornell University, is a structured protocol that seeks to identify families in vulnerable situations with a focus on the characterization of risks due to the various dimensions of care.</a:t>
            </a:r>
          </a:p>
        </p:txBody>
      </p:sp>
    </p:spTree>
    <p:extLst>
      <p:ext uri="{BB962C8B-B14F-4D97-AF65-F5344CB8AC3E}">
        <p14:creationId xmlns:p14="http://schemas.microsoft.com/office/powerpoint/2010/main" val="3086770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DEAL PPT">
      <a:dk1>
        <a:srgbClr val="000000"/>
      </a:dk1>
      <a:lt1>
        <a:srgbClr val="FFFFFF"/>
      </a:lt1>
      <a:dk2>
        <a:srgbClr val="028796"/>
      </a:dk2>
      <a:lt2>
        <a:srgbClr val="3F2F7A"/>
      </a:lt2>
      <a:accent1>
        <a:srgbClr val="04934A"/>
      </a:accent1>
      <a:accent2>
        <a:srgbClr val="008CCC"/>
      </a:accent2>
      <a:accent3>
        <a:srgbClr val="B6ADD3"/>
      </a:accent3>
      <a:accent4>
        <a:srgbClr val="80C5E4"/>
      </a:accent4>
      <a:accent5>
        <a:srgbClr val="EF463B"/>
      </a:accent5>
      <a:accent6>
        <a:srgbClr val="FCB53B"/>
      </a:accent6>
      <a:hlink>
        <a:srgbClr val="028796"/>
      </a:hlink>
      <a:folHlink>
        <a:srgbClr val="3F2F7A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DEAL_PPT_final_Compressed [Read-Only]" id="{8AC94356-1C09-4656-8777-78BEDCA04391}" vid="{E373E97B-5E43-4108-AE62-9D2ABB18EE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3993bf7-14a0-4a1a-b783-7a71ad5f81a8">
      <UserInfo>
        <DisplayName>Senthilkumaran, Siddarth</DisplayName>
        <AccountId>45</AccountId>
        <AccountType/>
      </UserInfo>
    </SharedWithUsers>
    <TaxCatchAll xmlns="83993bf7-14a0-4a1a-b783-7a71ad5f81a8" xsi:nil="true"/>
    <lcf76f155ced4ddcb4097134ff3c332f xmlns="e074b9df-1650-444d-ba77-dbac629bdb4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677951BB84DD41911AF8EE839CA5FA" ma:contentTypeVersion="17" ma:contentTypeDescription="Create a new document." ma:contentTypeScope="" ma:versionID="f342949c60ca4a37d911fd832c706e0f">
  <xsd:schema xmlns:xsd="http://www.w3.org/2001/XMLSchema" xmlns:xs="http://www.w3.org/2001/XMLSchema" xmlns:p="http://schemas.microsoft.com/office/2006/metadata/properties" xmlns:ns2="e074b9df-1650-444d-ba77-dbac629bdb45" xmlns:ns3="83993bf7-14a0-4a1a-b783-7a71ad5f81a8" targetNamespace="http://schemas.microsoft.com/office/2006/metadata/properties" ma:root="true" ma:fieldsID="ba6f178f26356c3c184fe1fd9fbf8ef2" ns2:_="" ns3:_="">
    <xsd:import namespace="e074b9df-1650-444d-ba77-dbac629bdb45"/>
    <xsd:import namespace="83993bf7-14a0-4a1a-b783-7a71ad5f81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74b9df-1650-444d-ba77-dbac629bdb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8d30873-1bfa-4ac1-a461-d9e1b29c77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93bf7-14a0-4a1a-b783-7a71ad5f81a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cf807-aceb-499a-a38f-c9a751f6592d}" ma:internalName="TaxCatchAll" ma:showField="CatchAllData" ma:web="83993bf7-14a0-4a1a-b783-7a71ad5f81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05267861-7f98-4a2d-a0b2-783aaff4d656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3188abdd-59b3-432d-aa21-726b1373018c"/>
    <ds:schemaRef ds:uri="http://purl.org/dc/dcmitype/"/>
    <ds:schemaRef ds:uri="83993bf7-14a0-4a1a-b783-7a71ad5f81a8"/>
    <ds:schemaRef ds:uri="e074b9df-1650-444d-ba77-dbac629bdb45"/>
  </ds:schemaRefs>
</ds:datastoreItem>
</file>

<file path=customXml/itemProps3.xml><?xml version="1.0" encoding="utf-8"?>
<ds:datastoreItem xmlns:ds="http://schemas.openxmlformats.org/officeDocument/2006/customXml" ds:itemID="{93A40B13-C477-49C3-BABB-0676F53449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74b9df-1650-444d-ba77-dbac629bdb45"/>
    <ds:schemaRef ds:uri="83993bf7-14a0-4a1a-b783-7a71ad5f81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IDEAL_PPT_final_Compressed</Template>
  <TotalTime>1316</TotalTime>
  <Words>692</Words>
  <Application>Microsoft Office PowerPoint</Application>
  <PresentationFormat>On-screen Show (16:9)</PresentationFormat>
  <Paragraphs>114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Trebuchet MS</vt:lpstr>
      <vt:lpstr>Ubuntu</vt:lpstr>
      <vt:lpstr>Calibri</vt:lpstr>
      <vt:lpstr>Lato</vt:lpstr>
      <vt:lpstr>Lato Semibold</vt:lpstr>
      <vt:lpstr>Office Theme</vt:lpstr>
      <vt:lpstr>PowerPoint Presentation</vt:lpstr>
      <vt:lpstr>Interpretation</vt:lpstr>
      <vt:lpstr>What is IDEAL?</vt:lpstr>
      <vt:lpstr>What is HDP Coherence?</vt:lpstr>
      <vt:lpstr>PowerPoint Presentation</vt:lpstr>
      <vt:lpstr>Quick Poll!</vt:lpstr>
      <vt:lpstr>Panel</vt:lpstr>
      <vt:lpstr>HDP Coherence in Southern Madagascar</vt:lpstr>
      <vt:lpstr>Monthly Interval Resilience Analysis (MIRA) Madagascar</vt:lpstr>
      <vt:lpstr>PowerPoint Presentation</vt:lpstr>
      <vt:lpstr>CAT Product Portfolio</vt:lpstr>
      <vt:lpstr>PowerPoint Presentation</vt:lpstr>
      <vt:lpstr>JEOP Early Warning System and Data Sharing</vt:lpstr>
      <vt:lpstr>Q&amp;A</vt:lpstr>
      <vt:lpstr>HDP Coherence in Practice: Insights from the Implementing Community</vt:lpstr>
      <vt:lpstr>Please click on the link in the chat to provide any feedback.</vt:lpstr>
    </vt:vector>
  </TitlesOfParts>
  <Company>Save the Children Federation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Girthofer, Isabella</dc:creator>
  <cp:lastModifiedBy>Girthofer, Isabella</cp:lastModifiedBy>
  <cp:revision>5</cp:revision>
  <dcterms:created xsi:type="dcterms:W3CDTF">2024-02-28T17:24:41Z</dcterms:created>
  <dcterms:modified xsi:type="dcterms:W3CDTF">2024-04-03T21:07:55Z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0x010100CF677951BB84DD41911AF8EE839CA5FA</vt:lpwstr>
  </property>
</Properties>
</file>