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Lst>
  <p:sldSz cy="5143500" cx="9144000"/>
  <p:notesSz cx="6858000" cy="9144000"/>
  <p:embeddedFontLst>
    <p:embeddedFont>
      <p:font typeface="Ubuntu"/>
      <p:regular r:id="rId47"/>
      <p:bold r:id="rId48"/>
      <p:italic r:id="rId49"/>
      <p:boldItalic r:id="rId50"/>
    </p:embeddedFont>
    <p:embeddedFont>
      <p:font typeface="Lato"/>
      <p:regular r:id="rId51"/>
      <p:bold r:id="rId52"/>
      <p:italic r:id="rId53"/>
      <p:boldItalic r:id="rId5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GoogleSlidesCustomDataVersion2">
      <go:slidesCustomData xmlns:go="http://customooxmlschemas.google.com/" r:id="rId55" roundtripDataSignature="AMtx7mjt+0a0ClrxIIJzPmboLHMUPc7n5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24E0C6BE-2624-4AB4-A39A-AEDE1136DC69}">
  <a:tblStyle styleId="{24E0C6BE-2624-4AB4-A39A-AEDE1136DC69}" styleName="Table_0">
    <a:wholeTbl>
      <a:tcTxStyle b="off" i="off">
        <a:font>
          <a:latin typeface="Trebuchet MS"/>
          <a:ea typeface="Trebuchet MS"/>
          <a:cs typeface="Trebuchet MS"/>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6EEE8"/>
          </a:solidFill>
        </a:fill>
      </a:tcStyle>
    </a:wholeTbl>
    <a:band1H>
      <a:tcTxStyle/>
      <a:tcStyle>
        <a:fill>
          <a:solidFill>
            <a:srgbClr val="CADBCE"/>
          </a:solidFill>
        </a:fill>
      </a:tcStyle>
    </a:band1H>
    <a:band2H>
      <a:tcTxStyle/>
    </a:band2H>
    <a:band1V>
      <a:tcTxStyle/>
      <a:tcStyle>
        <a:fill>
          <a:solidFill>
            <a:srgbClr val="CADBCE"/>
          </a:solidFill>
        </a:fill>
      </a:tcStyle>
    </a:band1V>
    <a:band2V>
      <a:tcTxStyle/>
    </a:band2V>
    <a:lastCol>
      <a:tcTxStyle b="on" i="off">
        <a:font>
          <a:latin typeface="Trebuchet MS"/>
          <a:ea typeface="Trebuchet MS"/>
          <a:cs typeface="Trebuchet MS"/>
        </a:font>
        <a:schemeClr val="lt1"/>
      </a:tcTxStyle>
      <a:tcStyle>
        <a:fill>
          <a:solidFill>
            <a:schemeClr val="accent1"/>
          </a:solidFill>
        </a:fill>
      </a:tcStyle>
    </a:lastCol>
    <a:firstCol>
      <a:tcTxStyle b="on" i="off">
        <a:font>
          <a:latin typeface="Trebuchet MS"/>
          <a:ea typeface="Trebuchet MS"/>
          <a:cs typeface="Trebuchet MS"/>
        </a:font>
        <a:schemeClr val="lt1"/>
      </a:tcTxStyle>
      <a:tcStyle>
        <a:fill>
          <a:solidFill>
            <a:schemeClr val="accent1"/>
          </a:solidFill>
        </a:fill>
      </a:tcStyle>
    </a:firstCol>
    <a:lastRow>
      <a:tcTxStyle b="on" i="off">
        <a:font>
          <a:latin typeface="Trebuchet MS"/>
          <a:ea typeface="Trebuchet MS"/>
          <a:cs typeface="Trebuchet MS"/>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Trebuchet MS"/>
          <a:ea typeface="Trebuchet MS"/>
          <a:cs typeface="Trebuchet MS"/>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font" Target="fonts/Ubuntu-bold.fntdata"/><Relationship Id="rId47" Type="http://schemas.openxmlformats.org/officeDocument/2006/relationships/font" Target="fonts/Ubuntu-regular.fntdata"/><Relationship Id="rId49" Type="http://schemas.openxmlformats.org/officeDocument/2006/relationships/font" Target="fonts/Ubuntu-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font" Target="fonts/Lato-regular.fntdata"/><Relationship Id="rId50" Type="http://schemas.openxmlformats.org/officeDocument/2006/relationships/font" Target="fonts/Ubuntu-boldItalic.fntdata"/><Relationship Id="rId53" Type="http://schemas.openxmlformats.org/officeDocument/2006/relationships/font" Target="fonts/Lato-italic.fntdata"/><Relationship Id="rId52" Type="http://schemas.openxmlformats.org/officeDocument/2006/relationships/font" Target="fonts/Lato-bold.fntdata"/><Relationship Id="rId11" Type="http://schemas.openxmlformats.org/officeDocument/2006/relationships/slide" Target="slides/slide5.xml"/><Relationship Id="rId55" Type="http://customschemas.google.com/relationships/presentationmetadata" Target="metadata"/><Relationship Id="rId10" Type="http://schemas.openxmlformats.org/officeDocument/2006/relationships/slide" Target="slides/slide4.xml"/><Relationship Id="rId54" Type="http://schemas.openxmlformats.org/officeDocument/2006/relationships/font" Target="fonts/Lato-boldItalic.fntdata"/><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1" name="Google Shape;111;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25b7a55ffef_0_3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9" name="Google Shape;169;g25b7a55ffef_0_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25b7a55ffef_0_4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5" name="Google Shape;175;g25b7a55ffef_0_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25b7a55ffef_0_6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5" name="Google Shape;185;g25b7a55ffef_0_6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25b7a55ffef_0_7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1" name="Google Shape;191;g25b7a55ffef_0_7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25b7a55ffef_0_7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7" name="Google Shape;197;g25b7a55ffef_0_7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25b7a55ffef_0_8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3" name="Google Shape;203;g25b7a55ffef_0_8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25b7a55ffef_0_9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9" name="Google Shape;209;g25b7a55ffef_0_9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25b7a55ffef_0_10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6" name="Google Shape;216;g25b7a55ffef_0_10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25b7a55ffef_0_11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2" name="Google Shape;222;g25b7a55ffef_0_1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25b7a55ffef_0_10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0" name="Google Shape;230;g25b7a55ffef_0_10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117" name="Google Shape;117;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25b7a55ffef_0_12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5" name="Google Shape;235;g25b7a55ffef_0_1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25b7a55ffef_0_15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1" name="Google Shape;241;g25b7a55ffef_0_1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25b7a55ffef_0_16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7" name="Google Shape;247;g25b7a55ffef_0_16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g25b7a55ffef_0_16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3" name="Google Shape;253;g25b7a55ffef_0_16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g25b7a55ffef_0_17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0" name="Google Shape;260;g25b7a55ffef_0_17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6" name="Google Shape;266;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g25b7a55ffef_0_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4" name="Google Shape;274;g25b7a55ffef_0_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g25b7a55ffef_0_18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0" name="Google Shape;280;g25b7a55ffef_0_18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g25b7a55ffef_0_19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86" name="Google Shape;286;g25b7a55ffef_0_19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a:t>Project indicator that the DQA focused on</a:t>
            </a:r>
            <a:endParaRPr/>
          </a:p>
          <a:p>
            <a:pPr indent="0" lvl="0" marL="0" rtl="0" algn="l">
              <a:spcBef>
                <a:spcPts val="0"/>
              </a:spcBef>
              <a:spcAft>
                <a:spcPts val="0"/>
              </a:spcAft>
              <a:buNone/>
            </a:pPr>
            <a:r>
              <a:t/>
            </a:r>
            <a:endParaRPr/>
          </a:p>
        </p:txBody>
      </p:sp>
      <p:sp>
        <p:nvSpPr>
          <p:cNvPr id="287" name="Google Shape;287;g25b7a55ffef_0_19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2" name="Google Shape;292;p1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Adapted normal DQA questions to FCRM and timely response to feedback indicator.</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Validity normally “</a:t>
            </a:r>
            <a:r>
              <a:rPr lang="en-US" sz="1800">
                <a:latin typeface="Calibri"/>
                <a:ea typeface="Calibri"/>
                <a:cs typeface="Calibri"/>
                <a:sym typeface="Calibri"/>
              </a:rPr>
              <a:t>the extent to which a measure actually represents what we intend to measure,” but for FCRM, we need to make sure we’re actually getting all the feedback that there is. It’s a static channel; we’re not getting data. So accessibility, knowledge of it, and trust are tied into validity of an indicator and its data.</a:t>
            </a:r>
            <a:endParaRPr/>
          </a:p>
        </p:txBody>
      </p:sp>
      <p:sp>
        <p:nvSpPr>
          <p:cNvPr id="293" name="Google Shape;293;p1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25ba8fdb8b6_0_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25ba8fdb8b6_0_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7" name="Google Shape;127;g25ba8fdb8b6_0_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8" name="Google Shape;298;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4" name="Google Shape;304;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5" name="Google Shape;305;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1" name="Google Shape;311;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Adequate disaggregation. </a:t>
            </a:r>
            <a:endParaRPr/>
          </a:p>
        </p:txBody>
      </p:sp>
      <p:sp>
        <p:nvSpPr>
          <p:cNvPr id="312" name="Google Shape;312;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8" name="Google Shape;318;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g25b7a55ffef_0_20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24" name="Google Shape;324;g25b7a55ffef_0_20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lang="en-US"/>
              <a:t>Check instructions, categorizations, standardized FAQs, for operators. Invest in an SOP, not only clearer instructions but makes DQAs easier, more straightforward, clearer whether it happens or not. Of course, SOP doesn’t solve everything. </a:t>
            </a:r>
            <a:endParaRPr/>
          </a:p>
          <a:p>
            <a:pPr indent="0" lvl="0" marL="0" rtl="0" algn="l">
              <a:spcBef>
                <a:spcPts val="0"/>
              </a:spcBef>
              <a:spcAft>
                <a:spcPts val="0"/>
              </a:spcAft>
              <a:buNone/>
            </a:pPr>
            <a:r>
              <a:t/>
            </a:r>
            <a:endParaRPr/>
          </a:p>
        </p:txBody>
      </p:sp>
      <p:sp>
        <p:nvSpPr>
          <p:cNvPr id="325" name="Google Shape;325;g25b7a55ffef_0_20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g25b7a55ffef_0_20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30" name="Google Shape;330;g25b7a55ffef_0_20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a:t>Weekly check-ins to review feedback. Go to helpline room and see how they respond to calls. Led to observation that operators were not reading standardized messages and recommendation to improve the SOP by providing paper copies of standardized responses for easier access.</a:t>
            </a:r>
            <a:endParaRPr/>
          </a:p>
          <a:p>
            <a:pPr indent="0" lvl="0" marL="0" rtl="0" algn="l">
              <a:spcBef>
                <a:spcPts val="0"/>
              </a:spcBef>
              <a:spcAft>
                <a:spcPts val="0"/>
              </a:spcAft>
              <a:buNone/>
            </a:pPr>
            <a:r>
              <a:t/>
            </a:r>
            <a:endParaRPr/>
          </a:p>
        </p:txBody>
      </p:sp>
      <p:sp>
        <p:nvSpPr>
          <p:cNvPr id="331" name="Google Shape;331;g25b7a55ffef_0_20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g25b7a55ffef_0_2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36" name="Google Shape;336;g25b7a55ffef_0_21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lang="en-US"/>
              <a:t>Documented and standardized data analysis methods, analysis of timeliness in responding to feedback, regularly and automatically updated. Improve data quality, but it was easy and clear to answer many DQA questions. Invest in good data management system makes better data quality and easier to check data quality.</a:t>
            </a:r>
            <a:endParaRPr/>
          </a:p>
          <a:p>
            <a:pPr indent="0" lvl="0" marL="0" rtl="0" algn="l">
              <a:spcBef>
                <a:spcPts val="0"/>
              </a:spcBef>
              <a:spcAft>
                <a:spcPts val="0"/>
              </a:spcAft>
              <a:buNone/>
            </a:pPr>
            <a:r>
              <a:t/>
            </a:r>
            <a:endParaRPr/>
          </a:p>
        </p:txBody>
      </p:sp>
      <p:sp>
        <p:nvSpPr>
          <p:cNvPr id="337" name="Google Shape;337;g25b7a55ffef_0_21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g25b7a55ffef_0_2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42" name="Google Shape;342;g25b7a55ffef_0_22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rPr lang="en-US"/>
              <a:t>UNHCR PDM with helpline questions (to all cash recipients) and internal helpline satisfaction survey. PDM survey helped determine whether helpline is accessible, whether people knew about it. Internal survey helped corroborate objective figure of % of feedback responded to within 14 days (definition of indicator) that was taken from the dashboard. </a:t>
            </a:r>
            <a:endParaRPr/>
          </a:p>
          <a:p>
            <a:pPr indent="0" lvl="0" marL="0" rtl="0" algn="l">
              <a:spcBef>
                <a:spcPts val="0"/>
              </a:spcBef>
              <a:spcAft>
                <a:spcPts val="0"/>
              </a:spcAft>
              <a:buNone/>
            </a:pPr>
            <a:r>
              <a:t/>
            </a:r>
            <a:endParaRPr/>
          </a:p>
        </p:txBody>
      </p:sp>
      <p:sp>
        <p:nvSpPr>
          <p:cNvPr id="343" name="Google Shape;343;g25b7a55ffef_0_22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g25bb1417ea1_2_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48" name="Google Shape;348;g25bb1417ea1_2_2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9" name="Google Shape;349;g25bb1417ea1_2_2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7" name="Google Shape;357;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3" name="Google Shape;133;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5" name="Google Shape;365;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8" name="Google Shape;138;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4" name="Google Shape;144;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25b7a55ffef_0_1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9" name="Google Shape;149;g25b7a55ffef_0_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7" name="Google Shape;157;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25b7a55ffef_0_2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3" name="Google Shape;163;g25b7a55ffef_0_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jp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jp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jp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jp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5.png"/><Relationship Id="rId3" Type="http://schemas.openxmlformats.org/officeDocument/2006/relationships/image" Target="../media/image10.jp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5.png"/><Relationship Id="rId3" Type="http://schemas.openxmlformats.org/officeDocument/2006/relationships/image" Target="../media/image10.jpg"/><Relationship Id="rId4" Type="http://schemas.openxmlformats.org/officeDocument/2006/relationships/image" Target="../media/image8.jp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20.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2.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jp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1.png"/><Relationship Id="rId3" Type="http://schemas.openxmlformats.org/officeDocument/2006/relationships/image" Target="../media/image28.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p:cSld name="Cover">
    <p:bg>
      <p:bgPr>
        <a:blipFill>
          <a:blip r:embed="rId2">
            <a:alphaModFix/>
          </a:blip>
          <a:stretch>
            <a:fillRect/>
          </a:stretch>
        </a:blipFill>
      </p:bgPr>
    </p:bg>
    <p:spTree>
      <p:nvGrpSpPr>
        <p:cNvPr id="12" name="Shape 12"/>
        <p:cNvGrpSpPr/>
        <p:nvPr/>
      </p:nvGrpSpPr>
      <p:grpSpPr>
        <a:xfrm>
          <a:off x="0" y="0"/>
          <a:ext cx="0" cy="0"/>
          <a:chOff x="0" y="0"/>
          <a:chExt cx="0" cy="0"/>
        </a:xfrm>
      </p:grpSpPr>
      <p:sp>
        <p:nvSpPr>
          <p:cNvPr id="13" name="Google Shape;13;p24"/>
          <p:cNvSpPr txBox="1"/>
          <p:nvPr>
            <p:ph idx="1" type="body"/>
          </p:nvPr>
        </p:nvSpPr>
        <p:spPr>
          <a:xfrm>
            <a:off x="1500188" y="1653961"/>
            <a:ext cx="6996112" cy="1243351"/>
          </a:xfrm>
          <a:prstGeom prst="rect">
            <a:avLst/>
          </a:prstGeom>
          <a:noFill/>
          <a:ln>
            <a:noFill/>
          </a:ln>
        </p:spPr>
        <p:txBody>
          <a:bodyPr anchorCtr="0" anchor="b" bIns="45700" lIns="91425" spcFirstLastPara="1" rIns="91425" wrap="square" tIns="45700">
            <a:normAutofit/>
          </a:bodyPr>
          <a:lstStyle>
            <a:lvl1pPr indent="-228600" lvl="0" marL="457200" algn="l">
              <a:spcBef>
                <a:spcPts val="640"/>
              </a:spcBef>
              <a:spcAft>
                <a:spcPts val="0"/>
              </a:spcAft>
              <a:buClr>
                <a:schemeClr val="lt2"/>
              </a:buClr>
              <a:buSzPts val="3200"/>
              <a:buNone/>
              <a:defRPr b="1">
                <a:solidFill>
                  <a:schemeClr val="lt2"/>
                </a:solidFill>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4" name="Google Shape;14;p24"/>
          <p:cNvSpPr txBox="1"/>
          <p:nvPr>
            <p:ph idx="2" type="body"/>
          </p:nvPr>
        </p:nvSpPr>
        <p:spPr>
          <a:xfrm>
            <a:off x="1500188" y="2948344"/>
            <a:ext cx="6996112" cy="1562100"/>
          </a:xfrm>
          <a:prstGeom prst="rect">
            <a:avLst/>
          </a:prstGeom>
          <a:noFill/>
          <a:ln>
            <a:noFill/>
          </a:ln>
        </p:spPr>
        <p:txBody>
          <a:bodyPr anchorCtr="0" anchor="t" bIns="45700" lIns="91425" spcFirstLastPara="1" rIns="91425" wrap="square" tIns="45700">
            <a:normAutofit/>
          </a:bodyPr>
          <a:lstStyle>
            <a:lvl1pPr indent="-228600" lvl="0" marL="457200" algn="l">
              <a:spcBef>
                <a:spcPts val="440"/>
              </a:spcBef>
              <a:spcAft>
                <a:spcPts val="0"/>
              </a:spcAft>
              <a:buClr>
                <a:schemeClr val="lt2"/>
              </a:buClr>
              <a:buSzPts val="2200"/>
              <a:buNone/>
              <a:defRPr sz="2200">
                <a:solidFill>
                  <a:schemeClr val="lt2"/>
                </a:solidFill>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1 Blank">
  <p:cSld name="Agenda 1 Blank">
    <p:bg>
      <p:bgPr>
        <a:blipFill>
          <a:blip r:embed="rId2">
            <a:alphaModFix/>
          </a:blip>
          <a:stretch>
            <a:fillRect/>
          </a:stretch>
        </a:blipFill>
      </p:bgPr>
    </p:bg>
    <p:spTree>
      <p:nvGrpSpPr>
        <p:cNvPr id="52" name="Shape 52"/>
        <p:cNvGrpSpPr/>
        <p:nvPr/>
      </p:nvGrpSpPr>
      <p:grpSpPr>
        <a:xfrm>
          <a:off x="0" y="0"/>
          <a:ext cx="0" cy="0"/>
          <a:chOff x="0" y="0"/>
          <a:chExt cx="0" cy="0"/>
        </a:xfrm>
      </p:grpSpPr>
      <p:sp>
        <p:nvSpPr>
          <p:cNvPr id="53" name="Google Shape;53;p33"/>
          <p:cNvSpPr txBox="1"/>
          <p:nvPr>
            <p:ph idx="1" type="body"/>
          </p:nvPr>
        </p:nvSpPr>
        <p:spPr>
          <a:xfrm>
            <a:off x="2993456" y="1087655"/>
            <a:ext cx="5536129" cy="3447836"/>
          </a:xfrm>
          <a:prstGeom prst="rect">
            <a:avLst/>
          </a:prstGeom>
          <a:noFill/>
          <a:ln>
            <a:noFill/>
          </a:ln>
        </p:spPr>
        <p:txBody>
          <a:bodyPr anchorCtr="0" anchor="t" bIns="45700" lIns="91425" spcFirstLastPara="1" rIns="91425" wrap="square" tIns="45700">
            <a:normAutofit/>
          </a:bodyPr>
          <a:lstStyle>
            <a:lvl1pPr indent="-228600" lvl="0" marL="457200" algn="l">
              <a:spcBef>
                <a:spcPts val="440"/>
              </a:spcBef>
              <a:spcAft>
                <a:spcPts val="0"/>
              </a:spcAft>
              <a:buClr>
                <a:schemeClr val="dk1"/>
              </a:buClr>
              <a:buSzPts val="2200"/>
              <a:buNone/>
              <a:defRPr sz="22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cxnSp>
        <p:nvCxnSpPr>
          <p:cNvPr id="54" name="Google Shape;54;p33"/>
          <p:cNvCxnSpPr/>
          <p:nvPr/>
        </p:nvCxnSpPr>
        <p:spPr>
          <a:xfrm>
            <a:off x="3080084" y="857874"/>
            <a:ext cx="5439876" cy="0"/>
          </a:xfrm>
          <a:prstGeom prst="straightConnector1">
            <a:avLst/>
          </a:prstGeom>
          <a:noFill/>
          <a:ln cap="flat" cmpd="sng" w="19050">
            <a:solidFill>
              <a:schemeClr val="lt2"/>
            </a:solidFill>
            <a:prstDash val="solid"/>
            <a:round/>
            <a:headEnd len="sm" w="sm" type="none"/>
            <a:tailEnd len="sm" w="sm" type="none"/>
          </a:ln>
        </p:spPr>
      </p:cxnSp>
      <p:sp>
        <p:nvSpPr>
          <p:cNvPr id="55" name="Google Shape;55;p33"/>
          <p:cNvSpPr txBox="1"/>
          <p:nvPr/>
        </p:nvSpPr>
        <p:spPr>
          <a:xfrm rot="-5400000">
            <a:off x="-1189318" y="3781330"/>
            <a:ext cx="2524288" cy="20005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700" u="none" strike="noStrike">
                <a:solidFill>
                  <a:srgbClr val="74C2CC"/>
                </a:solidFill>
                <a:latin typeface="Ubuntu"/>
                <a:ea typeface="Ubuntu"/>
                <a:cs typeface="Ubuntu"/>
                <a:sym typeface="Ubuntu"/>
              </a:rPr>
              <a:t>Photo Credit Shashank Shrestha/Save the Children</a:t>
            </a:r>
            <a:endParaRPr b="0" i="0" sz="700">
              <a:solidFill>
                <a:srgbClr val="74C2CC"/>
              </a:solidFill>
              <a:latin typeface="Ubuntu"/>
              <a:ea typeface="Ubuntu"/>
              <a:cs typeface="Ubuntu"/>
              <a:sym typeface="Ubuntu"/>
            </a:endParaRPr>
          </a:p>
        </p:txBody>
      </p:sp>
      <p:sp>
        <p:nvSpPr>
          <p:cNvPr id="56" name="Google Shape;56;p33"/>
          <p:cNvSpPr txBox="1"/>
          <p:nvPr>
            <p:ph idx="2" type="body"/>
          </p:nvPr>
        </p:nvSpPr>
        <p:spPr>
          <a:xfrm>
            <a:off x="2993456" y="285750"/>
            <a:ext cx="5449888" cy="430213"/>
          </a:xfrm>
          <a:prstGeom prst="rect">
            <a:avLst/>
          </a:prstGeom>
          <a:noFill/>
          <a:ln>
            <a:noFill/>
          </a:ln>
        </p:spPr>
        <p:txBody>
          <a:bodyPr anchorCtr="0" anchor="t" bIns="45700" lIns="91425" spcFirstLastPara="1" rIns="91425" wrap="square" tIns="45700">
            <a:noAutofit/>
          </a:bodyPr>
          <a:lstStyle>
            <a:lvl1pPr indent="-228600" lvl="0" marL="457200" marR="0" algn="l">
              <a:lnSpc>
                <a:spcPct val="100000"/>
              </a:lnSpc>
              <a:spcBef>
                <a:spcPts val="640"/>
              </a:spcBef>
              <a:spcAft>
                <a:spcPts val="0"/>
              </a:spcAft>
              <a:buClr>
                <a:schemeClr val="lt2"/>
              </a:buClr>
              <a:buSzPts val="3200"/>
              <a:buFont typeface="Arial"/>
              <a:buNone/>
              <a:defRPr b="1" i="0" sz="3200">
                <a:solidFill>
                  <a:schemeClr val="lt2"/>
                </a:solidFill>
                <a:latin typeface="Lato"/>
                <a:ea typeface="Lato"/>
                <a:cs typeface="Lato"/>
                <a:sym typeface="Lato"/>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2">
  <p:cSld name="Agenda 2">
    <p:bg>
      <p:bgPr>
        <a:blipFill>
          <a:blip r:embed="rId2">
            <a:alphaModFix/>
          </a:blip>
          <a:stretch>
            <a:fillRect/>
          </a:stretch>
        </a:blipFill>
      </p:bgPr>
    </p:bg>
    <p:spTree>
      <p:nvGrpSpPr>
        <p:cNvPr id="57" name="Shape 57"/>
        <p:cNvGrpSpPr/>
        <p:nvPr/>
      </p:nvGrpSpPr>
      <p:grpSpPr>
        <a:xfrm>
          <a:off x="0" y="0"/>
          <a:ext cx="0" cy="0"/>
          <a:chOff x="0" y="0"/>
          <a:chExt cx="0" cy="0"/>
        </a:xfrm>
      </p:grpSpPr>
      <p:sp>
        <p:nvSpPr>
          <p:cNvPr id="58" name="Google Shape;58;p34"/>
          <p:cNvSpPr txBox="1"/>
          <p:nvPr/>
        </p:nvSpPr>
        <p:spPr>
          <a:xfrm>
            <a:off x="2993456" y="286529"/>
            <a:ext cx="5536129"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3200">
                <a:solidFill>
                  <a:schemeClr val="lt2"/>
                </a:solidFill>
                <a:latin typeface="Lato"/>
                <a:ea typeface="Lato"/>
                <a:cs typeface="Lato"/>
                <a:sym typeface="Lato"/>
              </a:rPr>
              <a:t>Agenda</a:t>
            </a:r>
            <a:endParaRPr/>
          </a:p>
        </p:txBody>
      </p:sp>
      <p:sp>
        <p:nvSpPr>
          <p:cNvPr id="59" name="Google Shape;59;p34"/>
          <p:cNvSpPr txBox="1"/>
          <p:nvPr>
            <p:ph idx="1" type="body"/>
          </p:nvPr>
        </p:nvSpPr>
        <p:spPr>
          <a:xfrm>
            <a:off x="2993456" y="1087655"/>
            <a:ext cx="5536129" cy="3447836"/>
          </a:xfrm>
          <a:prstGeom prst="rect">
            <a:avLst/>
          </a:prstGeom>
          <a:noFill/>
          <a:ln>
            <a:noFill/>
          </a:ln>
        </p:spPr>
        <p:txBody>
          <a:bodyPr anchorCtr="0" anchor="t" bIns="45700" lIns="91425" spcFirstLastPara="1" rIns="91425" wrap="square" tIns="45700">
            <a:normAutofit/>
          </a:bodyPr>
          <a:lstStyle>
            <a:lvl1pPr indent="-228600" lvl="0" marL="457200" algn="l">
              <a:spcBef>
                <a:spcPts val="440"/>
              </a:spcBef>
              <a:spcAft>
                <a:spcPts val="0"/>
              </a:spcAft>
              <a:buClr>
                <a:schemeClr val="dk1"/>
              </a:buClr>
              <a:buSzPts val="2200"/>
              <a:buNone/>
              <a:defRPr sz="22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cxnSp>
        <p:nvCxnSpPr>
          <p:cNvPr id="60" name="Google Shape;60;p34"/>
          <p:cNvCxnSpPr/>
          <p:nvPr/>
        </p:nvCxnSpPr>
        <p:spPr>
          <a:xfrm>
            <a:off x="3080084" y="857874"/>
            <a:ext cx="5439876" cy="0"/>
          </a:xfrm>
          <a:prstGeom prst="straightConnector1">
            <a:avLst/>
          </a:prstGeom>
          <a:noFill/>
          <a:ln cap="flat" cmpd="sng" w="19050">
            <a:solidFill>
              <a:schemeClr val="lt2"/>
            </a:solidFill>
            <a:prstDash val="solid"/>
            <a:round/>
            <a:headEnd len="sm" w="sm" type="none"/>
            <a:tailEnd len="sm" w="sm" type="none"/>
          </a:ln>
        </p:spPr>
      </p:cxnSp>
      <p:sp>
        <p:nvSpPr>
          <p:cNvPr id="61" name="Google Shape;61;p34"/>
          <p:cNvSpPr txBox="1"/>
          <p:nvPr/>
        </p:nvSpPr>
        <p:spPr>
          <a:xfrm rot="-5400000">
            <a:off x="-616031" y="4394655"/>
            <a:ext cx="1391773" cy="20005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700" u="none" strike="noStrike">
                <a:solidFill>
                  <a:srgbClr val="74C2CC"/>
                </a:solidFill>
                <a:latin typeface="Ubuntu"/>
                <a:ea typeface="Ubuntu"/>
                <a:cs typeface="Ubuntu"/>
                <a:sym typeface="Ubuntu"/>
              </a:rPr>
              <a:t>Photo Credit Kelley</a:t>
            </a:r>
            <a:r>
              <a:rPr b="0" i="0" lang="en-US" sz="700" u="none" strike="noStrike">
                <a:solidFill>
                  <a:srgbClr val="74C2CC"/>
                </a:solidFill>
                <a:latin typeface="Ubuntu"/>
                <a:ea typeface="Ubuntu"/>
                <a:cs typeface="Ubuntu"/>
                <a:sym typeface="Ubuntu"/>
              </a:rPr>
              <a:t> Lynch</a:t>
            </a:r>
            <a:endParaRPr b="0" i="0" sz="700">
              <a:solidFill>
                <a:srgbClr val="74C2CC"/>
              </a:solidFill>
              <a:latin typeface="Ubuntu"/>
              <a:ea typeface="Ubuntu"/>
              <a:cs typeface="Ubuntu"/>
              <a:sym typeface="Ubuntu"/>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2 Blank">
  <p:cSld name="Agenda 2 Blank">
    <p:bg>
      <p:bgPr>
        <a:blipFill>
          <a:blip r:embed="rId2">
            <a:alphaModFix/>
          </a:blip>
          <a:stretch>
            <a:fillRect/>
          </a:stretch>
        </a:blipFill>
      </p:bgPr>
    </p:bg>
    <p:spTree>
      <p:nvGrpSpPr>
        <p:cNvPr id="62" name="Shape 62"/>
        <p:cNvGrpSpPr/>
        <p:nvPr/>
      </p:nvGrpSpPr>
      <p:grpSpPr>
        <a:xfrm>
          <a:off x="0" y="0"/>
          <a:ext cx="0" cy="0"/>
          <a:chOff x="0" y="0"/>
          <a:chExt cx="0" cy="0"/>
        </a:xfrm>
      </p:grpSpPr>
      <p:sp>
        <p:nvSpPr>
          <p:cNvPr id="63" name="Google Shape;63;p35"/>
          <p:cNvSpPr txBox="1"/>
          <p:nvPr>
            <p:ph idx="1" type="body"/>
          </p:nvPr>
        </p:nvSpPr>
        <p:spPr>
          <a:xfrm>
            <a:off x="2993456" y="1087655"/>
            <a:ext cx="5536129" cy="3447836"/>
          </a:xfrm>
          <a:prstGeom prst="rect">
            <a:avLst/>
          </a:prstGeom>
          <a:noFill/>
          <a:ln>
            <a:noFill/>
          </a:ln>
        </p:spPr>
        <p:txBody>
          <a:bodyPr anchorCtr="0" anchor="t" bIns="45700" lIns="91425" spcFirstLastPara="1" rIns="91425" wrap="square" tIns="45700">
            <a:normAutofit/>
          </a:bodyPr>
          <a:lstStyle>
            <a:lvl1pPr indent="-228600" lvl="0" marL="457200" algn="l">
              <a:spcBef>
                <a:spcPts val="440"/>
              </a:spcBef>
              <a:spcAft>
                <a:spcPts val="0"/>
              </a:spcAft>
              <a:buClr>
                <a:schemeClr val="dk1"/>
              </a:buClr>
              <a:buSzPts val="2200"/>
              <a:buNone/>
              <a:defRPr sz="22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cxnSp>
        <p:nvCxnSpPr>
          <p:cNvPr id="64" name="Google Shape;64;p35"/>
          <p:cNvCxnSpPr/>
          <p:nvPr/>
        </p:nvCxnSpPr>
        <p:spPr>
          <a:xfrm>
            <a:off x="3080084" y="857874"/>
            <a:ext cx="5439876" cy="0"/>
          </a:xfrm>
          <a:prstGeom prst="straightConnector1">
            <a:avLst/>
          </a:prstGeom>
          <a:noFill/>
          <a:ln cap="flat" cmpd="sng" w="19050">
            <a:solidFill>
              <a:schemeClr val="lt2"/>
            </a:solidFill>
            <a:prstDash val="solid"/>
            <a:round/>
            <a:headEnd len="sm" w="sm" type="none"/>
            <a:tailEnd len="sm" w="sm" type="none"/>
          </a:ln>
        </p:spPr>
      </p:cxnSp>
      <p:sp>
        <p:nvSpPr>
          <p:cNvPr id="65" name="Google Shape;65;p35"/>
          <p:cNvSpPr txBox="1"/>
          <p:nvPr>
            <p:ph idx="2" type="body"/>
          </p:nvPr>
        </p:nvSpPr>
        <p:spPr>
          <a:xfrm>
            <a:off x="2993456" y="285750"/>
            <a:ext cx="5449888" cy="430213"/>
          </a:xfrm>
          <a:prstGeom prst="rect">
            <a:avLst/>
          </a:prstGeom>
          <a:noFill/>
          <a:ln>
            <a:noFill/>
          </a:ln>
        </p:spPr>
        <p:txBody>
          <a:bodyPr anchorCtr="0" anchor="t" bIns="45700" lIns="91425" spcFirstLastPara="1" rIns="91425" wrap="square" tIns="45700">
            <a:noAutofit/>
          </a:bodyPr>
          <a:lstStyle>
            <a:lvl1pPr indent="-228600" lvl="0" marL="457200" marR="0" algn="l">
              <a:lnSpc>
                <a:spcPct val="100000"/>
              </a:lnSpc>
              <a:spcBef>
                <a:spcPts val="640"/>
              </a:spcBef>
              <a:spcAft>
                <a:spcPts val="0"/>
              </a:spcAft>
              <a:buClr>
                <a:schemeClr val="lt2"/>
              </a:buClr>
              <a:buSzPts val="3200"/>
              <a:buFont typeface="Arial"/>
              <a:buNone/>
              <a:defRPr b="1" i="0" sz="3200">
                <a:solidFill>
                  <a:schemeClr val="lt2"/>
                </a:solidFill>
                <a:latin typeface="Lato"/>
                <a:ea typeface="Lato"/>
                <a:cs typeface="Lato"/>
                <a:sym typeface="Lato"/>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66" name="Google Shape;66;p35"/>
          <p:cNvSpPr txBox="1"/>
          <p:nvPr/>
        </p:nvSpPr>
        <p:spPr>
          <a:xfrm rot="-5400000">
            <a:off x="-622082" y="4394655"/>
            <a:ext cx="1391773" cy="20005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700" u="none" strike="noStrike">
                <a:solidFill>
                  <a:srgbClr val="74C2CC"/>
                </a:solidFill>
                <a:latin typeface="Ubuntu"/>
                <a:ea typeface="Ubuntu"/>
                <a:cs typeface="Ubuntu"/>
                <a:sym typeface="Ubuntu"/>
              </a:rPr>
              <a:t>Photo Credit Kelley</a:t>
            </a:r>
            <a:r>
              <a:rPr b="0" i="0" lang="en-US" sz="700" u="none" strike="noStrike">
                <a:solidFill>
                  <a:srgbClr val="74C2CC"/>
                </a:solidFill>
                <a:latin typeface="Ubuntu"/>
                <a:ea typeface="Ubuntu"/>
                <a:cs typeface="Ubuntu"/>
                <a:sym typeface="Ubuntu"/>
              </a:rPr>
              <a:t> Lynch</a:t>
            </a:r>
            <a:endParaRPr b="0" i="0" sz="700">
              <a:solidFill>
                <a:srgbClr val="74C2CC"/>
              </a:solidFill>
              <a:latin typeface="Ubuntu"/>
              <a:ea typeface="Ubuntu"/>
              <a:cs typeface="Ubuntu"/>
              <a:sym typeface="Ubuntu"/>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3">
  <p:cSld name="Agenda 3">
    <p:bg>
      <p:bgPr>
        <a:blipFill>
          <a:blip r:embed="rId2">
            <a:alphaModFix/>
          </a:blip>
          <a:stretch>
            <a:fillRect/>
          </a:stretch>
        </a:blipFill>
      </p:bgPr>
    </p:bg>
    <p:spTree>
      <p:nvGrpSpPr>
        <p:cNvPr id="67" name="Shape 67"/>
        <p:cNvGrpSpPr/>
        <p:nvPr/>
      </p:nvGrpSpPr>
      <p:grpSpPr>
        <a:xfrm>
          <a:off x="0" y="0"/>
          <a:ext cx="0" cy="0"/>
          <a:chOff x="0" y="0"/>
          <a:chExt cx="0" cy="0"/>
        </a:xfrm>
      </p:grpSpPr>
      <p:sp>
        <p:nvSpPr>
          <p:cNvPr id="68" name="Google Shape;68;p36"/>
          <p:cNvSpPr txBox="1"/>
          <p:nvPr/>
        </p:nvSpPr>
        <p:spPr>
          <a:xfrm>
            <a:off x="2993456" y="286529"/>
            <a:ext cx="5536129"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3200">
                <a:solidFill>
                  <a:schemeClr val="lt2"/>
                </a:solidFill>
                <a:latin typeface="Lato"/>
                <a:ea typeface="Lato"/>
                <a:cs typeface="Lato"/>
                <a:sym typeface="Lato"/>
              </a:rPr>
              <a:t>Agenda</a:t>
            </a:r>
            <a:endParaRPr/>
          </a:p>
        </p:txBody>
      </p:sp>
      <p:sp>
        <p:nvSpPr>
          <p:cNvPr id="69" name="Google Shape;69;p36"/>
          <p:cNvSpPr txBox="1"/>
          <p:nvPr>
            <p:ph idx="1" type="body"/>
          </p:nvPr>
        </p:nvSpPr>
        <p:spPr>
          <a:xfrm>
            <a:off x="2993456" y="1087655"/>
            <a:ext cx="5536129" cy="3447836"/>
          </a:xfrm>
          <a:prstGeom prst="rect">
            <a:avLst/>
          </a:prstGeom>
          <a:noFill/>
          <a:ln>
            <a:noFill/>
          </a:ln>
        </p:spPr>
        <p:txBody>
          <a:bodyPr anchorCtr="0" anchor="t" bIns="45700" lIns="91425" spcFirstLastPara="1" rIns="91425" wrap="square" tIns="45700">
            <a:normAutofit/>
          </a:bodyPr>
          <a:lstStyle>
            <a:lvl1pPr indent="-228600" lvl="0" marL="457200" algn="l">
              <a:spcBef>
                <a:spcPts val="440"/>
              </a:spcBef>
              <a:spcAft>
                <a:spcPts val="0"/>
              </a:spcAft>
              <a:buClr>
                <a:schemeClr val="dk1"/>
              </a:buClr>
              <a:buSzPts val="2200"/>
              <a:buNone/>
              <a:defRPr sz="22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cxnSp>
        <p:nvCxnSpPr>
          <p:cNvPr id="70" name="Google Shape;70;p36"/>
          <p:cNvCxnSpPr/>
          <p:nvPr/>
        </p:nvCxnSpPr>
        <p:spPr>
          <a:xfrm>
            <a:off x="3080084" y="857874"/>
            <a:ext cx="5439876" cy="0"/>
          </a:xfrm>
          <a:prstGeom prst="straightConnector1">
            <a:avLst/>
          </a:prstGeom>
          <a:noFill/>
          <a:ln cap="flat" cmpd="sng" w="19050">
            <a:solidFill>
              <a:schemeClr val="lt2"/>
            </a:solidFill>
            <a:prstDash val="solid"/>
            <a:round/>
            <a:headEnd len="sm" w="sm" type="none"/>
            <a:tailEnd len="sm" w="sm" type="none"/>
          </a:ln>
        </p:spPr>
      </p:cxnSp>
      <p:sp>
        <p:nvSpPr>
          <p:cNvPr id="71" name="Google Shape;71;p36"/>
          <p:cNvSpPr txBox="1"/>
          <p:nvPr/>
        </p:nvSpPr>
        <p:spPr>
          <a:xfrm>
            <a:off x="6270210" y="4796999"/>
            <a:ext cx="2753474" cy="223138"/>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0" i="0" lang="en-US" sz="850" u="none" strike="noStrike">
                <a:solidFill>
                  <a:srgbClr val="74C2CC"/>
                </a:solidFill>
                <a:latin typeface="Ubuntu"/>
                <a:ea typeface="Ubuntu"/>
                <a:cs typeface="Ubuntu"/>
                <a:sym typeface="Ubuntu"/>
              </a:rPr>
              <a:t>Photo Credit Jonathan Hyams/Save the Children</a:t>
            </a:r>
            <a:endParaRPr b="0" i="0" sz="850">
              <a:solidFill>
                <a:srgbClr val="74C2CC"/>
              </a:solidFill>
              <a:latin typeface="Ubuntu"/>
              <a:ea typeface="Ubuntu"/>
              <a:cs typeface="Ubuntu"/>
              <a:sym typeface="Ubuntu"/>
            </a:endParaRPr>
          </a:p>
        </p:txBody>
      </p:sp>
      <p:sp>
        <p:nvSpPr>
          <p:cNvPr id="72" name="Google Shape;72;p36"/>
          <p:cNvSpPr txBox="1"/>
          <p:nvPr/>
        </p:nvSpPr>
        <p:spPr>
          <a:xfrm rot="-5400000">
            <a:off x="-1065956" y="3944178"/>
            <a:ext cx="2292725" cy="20005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700" u="none" strike="noStrike">
                <a:solidFill>
                  <a:srgbClr val="74C2CC"/>
                </a:solidFill>
                <a:latin typeface="Ubuntu"/>
                <a:ea typeface="Ubuntu"/>
                <a:cs typeface="Ubuntu"/>
                <a:sym typeface="Ubuntu"/>
              </a:rPr>
              <a:t>Photo Credit:</a:t>
            </a:r>
            <a:r>
              <a:rPr b="0" i="0" lang="en-US" sz="700" u="none" strike="noStrike">
                <a:solidFill>
                  <a:srgbClr val="74C2CC"/>
                </a:solidFill>
                <a:latin typeface="Ubuntu"/>
                <a:ea typeface="Ubuntu"/>
                <a:cs typeface="Ubuntu"/>
                <a:sym typeface="Ubuntu"/>
              </a:rPr>
              <a:t> Jonathan Hyams/Save the Children</a:t>
            </a:r>
            <a:endParaRPr b="0" i="0" sz="700">
              <a:solidFill>
                <a:srgbClr val="74C2CC"/>
              </a:solidFill>
              <a:latin typeface="Ubuntu"/>
              <a:ea typeface="Ubuntu"/>
              <a:cs typeface="Ubuntu"/>
              <a:sym typeface="Ubuntu"/>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3 Blank">
  <p:cSld name="Agenda 3 Blank">
    <p:bg>
      <p:bgPr>
        <a:blipFill>
          <a:blip r:embed="rId2">
            <a:alphaModFix/>
          </a:blip>
          <a:stretch>
            <a:fillRect/>
          </a:stretch>
        </a:blipFill>
      </p:bgPr>
    </p:bg>
    <p:spTree>
      <p:nvGrpSpPr>
        <p:cNvPr id="73" name="Shape 73"/>
        <p:cNvGrpSpPr/>
        <p:nvPr/>
      </p:nvGrpSpPr>
      <p:grpSpPr>
        <a:xfrm>
          <a:off x="0" y="0"/>
          <a:ext cx="0" cy="0"/>
          <a:chOff x="0" y="0"/>
          <a:chExt cx="0" cy="0"/>
        </a:xfrm>
      </p:grpSpPr>
      <p:sp>
        <p:nvSpPr>
          <p:cNvPr id="74" name="Google Shape;74;p37"/>
          <p:cNvSpPr txBox="1"/>
          <p:nvPr>
            <p:ph idx="1" type="body"/>
          </p:nvPr>
        </p:nvSpPr>
        <p:spPr>
          <a:xfrm>
            <a:off x="2993456" y="1087655"/>
            <a:ext cx="5536129" cy="3447836"/>
          </a:xfrm>
          <a:prstGeom prst="rect">
            <a:avLst/>
          </a:prstGeom>
          <a:noFill/>
          <a:ln>
            <a:noFill/>
          </a:ln>
        </p:spPr>
        <p:txBody>
          <a:bodyPr anchorCtr="0" anchor="t" bIns="45700" lIns="91425" spcFirstLastPara="1" rIns="91425" wrap="square" tIns="45700">
            <a:normAutofit/>
          </a:bodyPr>
          <a:lstStyle>
            <a:lvl1pPr indent="-228600" lvl="0" marL="457200" algn="l">
              <a:spcBef>
                <a:spcPts val="440"/>
              </a:spcBef>
              <a:spcAft>
                <a:spcPts val="0"/>
              </a:spcAft>
              <a:buClr>
                <a:schemeClr val="dk1"/>
              </a:buClr>
              <a:buSzPts val="2200"/>
              <a:buNone/>
              <a:defRPr sz="22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cxnSp>
        <p:nvCxnSpPr>
          <p:cNvPr id="75" name="Google Shape;75;p37"/>
          <p:cNvCxnSpPr/>
          <p:nvPr/>
        </p:nvCxnSpPr>
        <p:spPr>
          <a:xfrm>
            <a:off x="3080084" y="857874"/>
            <a:ext cx="5439876" cy="0"/>
          </a:xfrm>
          <a:prstGeom prst="straightConnector1">
            <a:avLst/>
          </a:prstGeom>
          <a:noFill/>
          <a:ln cap="flat" cmpd="sng" w="19050">
            <a:solidFill>
              <a:schemeClr val="lt2"/>
            </a:solidFill>
            <a:prstDash val="solid"/>
            <a:round/>
            <a:headEnd len="sm" w="sm" type="none"/>
            <a:tailEnd len="sm" w="sm" type="none"/>
          </a:ln>
        </p:spPr>
      </p:cxnSp>
      <p:sp>
        <p:nvSpPr>
          <p:cNvPr id="76" name="Google Shape;76;p37"/>
          <p:cNvSpPr txBox="1"/>
          <p:nvPr>
            <p:ph idx="2" type="body"/>
          </p:nvPr>
        </p:nvSpPr>
        <p:spPr>
          <a:xfrm>
            <a:off x="2993456" y="285750"/>
            <a:ext cx="5449888" cy="430213"/>
          </a:xfrm>
          <a:prstGeom prst="rect">
            <a:avLst/>
          </a:prstGeom>
          <a:noFill/>
          <a:ln>
            <a:noFill/>
          </a:ln>
        </p:spPr>
        <p:txBody>
          <a:bodyPr anchorCtr="0" anchor="t" bIns="45700" lIns="91425" spcFirstLastPara="1" rIns="91425" wrap="square" tIns="45700">
            <a:noAutofit/>
          </a:bodyPr>
          <a:lstStyle>
            <a:lvl1pPr indent="-228600" lvl="0" marL="457200" marR="0" algn="l">
              <a:lnSpc>
                <a:spcPct val="100000"/>
              </a:lnSpc>
              <a:spcBef>
                <a:spcPts val="640"/>
              </a:spcBef>
              <a:spcAft>
                <a:spcPts val="0"/>
              </a:spcAft>
              <a:buClr>
                <a:schemeClr val="lt2"/>
              </a:buClr>
              <a:buSzPts val="3200"/>
              <a:buFont typeface="Arial"/>
              <a:buNone/>
              <a:defRPr b="1" i="0" sz="3200">
                <a:solidFill>
                  <a:schemeClr val="lt2"/>
                </a:solidFill>
                <a:latin typeface="Lato"/>
                <a:ea typeface="Lato"/>
                <a:cs typeface="Lato"/>
                <a:sym typeface="Lato"/>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37"/>
          <p:cNvSpPr txBox="1"/>
          <p:nvPr/>
        </p:nvSpPr>
        <p:spPr>
          <a:xfrm rot="-5400000">
            <a:off x="-1066507" y="3950896"/>
            <a:ext cx="2292725" cy="20005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700" u="none" strike="noStrike">
                <a:solidFill>
                  <a:srgbClr val="74C2CC"/>
                </a:solidFill>
                <a:latin typeface="Ubuntu"/>
                <a:ea typeface="Ubuntu"/>
                <a:cs typeface="Ubuntu"/>
                <a:sym typeface="Ubuntu"/>
              </a:rPr>
              <a:t>Photo Credit:</a:t>
            </a:r>
            <a:r>
              <a:rPr b="0" i="0" lang="en-US" sz="700" u="none" strike="noStrike">
                <a:solidFill>
                  <a:srgbClr val="74C2CC"/>
                </a:solidFill>
                <a:latin typeface="Ubuntu"/>
                <a:ea typeface="Ubuntu"/>
                <a:cs typeface="Ubuntu"/>
                <a:sym typeface="Ubuntu"/>
              </a:rPr>
              <a:t> Jonathan Hyams/Save the Children</a:t>
            </a:r>
            <a:endParaRPr b="0" i="0" sz="700">
              <a:solidFill>
                <a:srgbClr val="74C2CC"/>
              </a:solidFill>
              <a:latin typeface="Ubuntu"/>
              <a:ea typeface="Ubuntu"/>
              <a:cs typeface="Ubuntu"/>
              <a:sym typeface="Ubuntu"/>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with photo">
  <p:cSld name="Divider with photo">
    <p:bg>
      <p:bgPr>
        <a:blipFill>
          <a:blip r:embed="rId2">
            <a:alphaModFix/>
          </a:blip>
          <a:stretch>
            <a:fillRect/>
          </a:stretch>
        </a:blipFill>
      </p:bgPr>
    </p:bg>
    <p:spTree>
      <p:nvGrpSpPr>
        <p:cNvPr id="78" name="Shape 78"/>
        <p:cNvGrpSpPr/>
        <p:nvPr/>
      </p:nvGrpSpPr>
      <p:grpSpPr>
        <a:xfrm>
          <a:off x="0" y="0"/>
          <a:ext cx="0" cy="0"/>
          <a:chOff x="0" y="0"/>
          <a:chExt cx="0" cy="0"/>
        </a:xfrm>
      </p:grpSpPr>
      <p:sp>
        <p:nvSpPr>
          <p:cNvPr id="79" name="Google Shape;79;p38"/>
          <p:cNvSpPr txBox="1"/>
          <p:nvPr>
            <p:ph type="title"/>
          </p:nvPr>
        </p:nvSpPr>
        <p:spPr>
          <a:xfrm>
            <a:off x="5005137" y="972152"/>
            <a:ext cx="2675823" cy="3205213"/>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1"/>
              </a:buClr>
              <a:buSzPts val="2400"/>
              <a:buFont typeface="Lato"/>
              <a:buNone/>
              <a:defRPr b="1" sz="2400" cap="none">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80" name="Google Shape;80;p38"/>
          <p:cNvPicPr preferRelativeResize="0"/>
          <p:nvPr>
            <p:ph idx="2" type="pic"/>
          </p:nvPr>
        </p:nvPicPr>
        <p:blipFill/>
        <p:spPr>
          <a:xfrm>
            <a:off x="1187116" y="981075"/>
            <a:ext cx="3195638" cy="3195638"/>
          </a:xfrm>
          <a:prstGeom prst="ellipse">
            <a:avLst/>
          </a:prstGeom>
          <a:blipFill rotWithShape="1">
            <a:blip r:embed="rId3">
              <a:alphaModFix/>
            </a:blip>
            <a:stretch>
              <a:fillRect b="0" l="0" r="0" t="0"/>
            </a:stretch>
          </a:blip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text only">
  <p:cSld name="Divider text only">
    <p:bg>
      <p:bgPr>
        <a:blipFill>
          <a:blip r:embed="rId2">
            <a:alphaModFix/>
          </a:blip>
          <a:stretch>
            <a:fillRect/>
          </a:stretch>
        </a:blipFill>
      </p:bgPr>
    </p:bg>
    <p:spTree>
      <p:nvGrpSpPr>
        <p:cNvPr id="81" name="Shape 81"/>
        <p:cNvGrpSpPr/>
        <p:nvPr/>
      </p:nvGrpSpPr>
      <p:grpSpPr>
        <a:xfrm>
          <a:off x="0" y="0"/>
          <a:ext cx="0" cy="0"/>
          <a:chOff x="0" y="0"/>
          <a:chExt cx="0" cy="0"/>
        </a:xfrm>
      </p:grpSpPr>
      <p:sp>
        <p:nvSpPr>
          <p:cNvPr id="82" name="Google Shape;82;p39"/>
          <p:cNvSpPr txBox="1"/>
          <p:nvPr>
            <p:ph type="title"/>
          </p:nvPr>
        </p:nvSpPr>
        <p:spPr>
          <a:xfrm>
            <a:off x="1366787" y="972152"/>
            <a:ext cx="6314173" cy="3205213"/>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lt1"/>
              </a:buClr>
              <a:buSzPts val="2400"/>
              <a:buFont typeface="Lato"/>
              <a:buNone/>
              <a:defRPr b="1" sz="2400" cap="none">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with two photo">
  <p:cSld name="Divider with two photo">
    <p:bg>
      <p:bgPr>
        <a:blipFill>
          <a:blip r:embed="rId2">
            <a:alphaModFix/>
          </a:blip>
          <a:stretch>
            <a:fillRect/>
          </a:stretch>
        </a:blipFill>
      </p:bgPr>
    </p:bg>
    <p:spTree>
      <p:nvGrpSpPr>
        <p:cNvPr id="83" name="Shape 83"/>
        <p:cNvGrpSpPr/>
        <p:nvPr/>
      </p:nvGrpSpPr>
      <p:grpSpPr>
        <a:xfrm>
          <a:off x="0" y="0"/>
          <a:ext cx="0" cy="0"/>
          <a:chOff x="0" y="0"/>
          <a:chExt cx="0" cy="0"/>
        </a:xfrm>
      </p:grpSpPr>
      <p:pic>
        <p:nvPicPr>
          <p:cNvPr id="84" name="Google Shape;84;p40"/>
          <p:cNvPicPr preferRelativeResize="0"/>
          <p:nvPr>
            <p:ph idx="2" type="pic"/>
          </p:nvPr>
        </p:nvPicPr>
        <p:blipFill/>
        <p:spPr>
          <a:xfrm>
            <a:off x="1187116" y="981075"/>
            <a:ext cx="3195638" cy="3195638"/>
          </a:xfrm>
          <a:prstGeom prst="ellipse">
            <a:avLst/>
          </a:prstGeom>
          <a:blipFill rotWithShape="1">
            <a:blip r:embed="rId3">
              <a:alphaModFix/>
            </a:blip>
            <a:stretch>
              <a:fillRect b="0" l="0" r="0" t="0"/>
            </a:stretch>
          </a:blipFill>
          <a:ln>
            <a:noFill/>
          </a:ln>
        </p:spPr>
      </p:pic>
      <p:pic>
        <p:nvPicPr>
          <p:cNvPr id="85" name="Google Shape;85;p40"/>
          <p:cNvPicPr preferRelativeResize="0"/>
          <p:nvPr>
            <p:ph idx="3" type="pic"/>
          </p:nvPr>
        </p:nvPicPr>
        <p:blipFill/>
        <p:spPr>
          <a:xfrm>
            <a:off x="4572000" y="981075"/>
            <a:ext cx="3195638" cy="3195638"/>
          </a:xfrm>
          <a:prstGeom prst="ellipse">
            <a:avLst/>
          </a:prstGeom>
          <a:blipFill rotWithShape="1">
            <a:blip r:embed="rId4">
              <a:alphaModFix/>
            </a:blip>
            <a:stretch>
              <a:fillRect b="0" l="0" r="0" t="0"/>
            </a:stretch>
          </a:blip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86" name="Shape 86"/>
        <p:cNvGrpSpPr/>
        <p:nvPr/>
      </p:nvGrpSpPr>
      <p:grpSpPr>
        <a:xfrm>
          <a:off x="0" y="0"/>
          <a:ext cx="0" cy="0"/>
          <a:chOff x="0" y="0"/>
          <a:chExt cx="0" cy="0"/>
        </a:xfrm>
      </p:grpSpPr>
      <p:sp>
        <p:nvSpPr>
          <p:cNvPr id="87" name="Google Shape;87;p41"/>
          <p:cNvSpPr txBox="1"/>
          <p:nvPr>
            <p:ph type="title"/>
          </p:nvPr>
        </p:nvSpPr>
        <p:spPr>
          <a:xfrm>
            <a:off x="457200" y="205979"/>
            <a:ext cx="8229600" cy="85725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text and photo">
  <p:cSld name="Content text and photo">
    <p:bg>
      <p:bgPr>
        <a:blipFill>
          <a:blip r:embed="rId2">
            <a:alphaModFix/>
          </a:blip>
          <a:stretch>
            <a:fillRect/>
          </a:stretch>
        </a:blipFill>
      </p:bgPr>
    </p:bg>
    <p:spTree>
      <p:nvGrpSpPr>
        <p:cNvPr id="88" name="Shape 88"/>
        <p:cNvGrpSpPr/>
        <p:nvPr/>
      </p:nvGrpSpPr>
      <p:grpSpPr>
        <a:xfrm>
          <a:off x="0" y="0"/>
          <a:ext cx="0" cy="0"/>
          <a:chOff x="0" y="0"/>
          <a:chExt cx="0" cy="0"/>
        </a:xfrm>
      </p:grpSpPr>
      <p:sp>
        <p:nvSpPr>
          <p:cNvPr id="89" name="Google Shape;89;p42"/>
          <p:cNvSpPr txBox="1"/>
          <p:nvPr>
            <p:ph type="title"/>
          </p:nvPr>
        </p:nvSpPr>
        <p:spPr>
          <a:xfrm>
            <a:off x="1684423" y="157854"/>
            <a:ext cx="6944627" cy="85725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1"/>
              </a:buClr>
              <a:buSzPts val="3200"/>
              <a:buFont typeface="Lato"/>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0" name="Google Shape;90;p42"/>
          <p:cNvSpPr txBox="1"/>
          <p:nvPr>
            <p:ph idx="1" type="body"/>
          </p:nvPr>
        </p:nvSpPr>
        <p:spPr>
          <a:xfrm>
            <a:off x="1684423" y="1116532"/>
            <a:ext cx="3378466" cy="3493970"/>
          </a:xfrm>
          <a:prstGeom prst="rect">
            <a:avLst/>
          </a:prstGeom>
          <a:noFill/>
          <a:ln>
            <a:noFill/>
          </a:ln>
        </p:spPr>
        <p:txBody>
          <a:bodyPr anchorCtr="0" anchor="t" bIns="45700" lIns="91425" spcFirstLastPara="1" rIns="91425" wrap="square" tIns="45700">
            <a:normAutofit/>
          </a:bodyPr>
          <a:lstStyle>
            <a:lvl1pPr indent="-228600" lvl="0" marL="457200" algn="l">
              <a:spcBef>
                <a:spcPts val="440"/>
              </a:spcBef>
              <a:spcAft>
                <a:spcPts val="0"/>
              </a:spcAft>
              <a:buClr>
                <a:schemeClr val="dk1"/>
              </a:buClr>
              <a:buSzPts val="2200"/>
              <a:buNone/>
              <a:defRPr sz="22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pic>
        <p:nvPicPr>
          <p:cNvPr id="91" name="Google Shape;91;p42"/>
          <p:cNvPicPr preferRelativeResize="0"/>
          <p:nvPr>
            <p:ph idx="2" type="pic"/>
          </p:nvPr>
        </p:nvPicPr>
        <p:blipFill/>
        <p:spPr>
          <a:xfrm>
            <a:off x="5310741" y="1191983"/>
            <a:ext cx="3852510" cy="3302151"/>
          </a:xfrm>
          <a:prstGeom prst="rect">
            <a:avLst/>
          </a:prstGeom>
          <a:blipFill rotWithShape="1">
            <a:blip r:embed="rId3">
              <a:alphaModFix/>
            </a:blip>
            <a:stretch>
              <a:fillRect b="0" l="0" r="0" t="0"/>
            </a:stretch>
          </a:blip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text single column, minimal">
  <p:cSld name="1_Content text single column, minimal">
    <p:bg>
      <p:bgPr>
        <a:blipFill>
          <a:blip r:embed="rId2">
            <a:alphaModFix/>
          </a:blip>
          <a:stretch>
            <a:fillRect/>
          </a:stretch>
        </a:blipFill>
      </p:bgPr>
    </p:bg>
    <p:spTree>
      <p:nvGrpSpPr>
        <p:cNvPr id="15" name="Shape 15"/>
        <p:cNvGrpSpPr/>
        <p:nvPr/>
      </p:nvGrpSpPr>
      <p:grpSpPr>
        <a:xfrm>
          <a:off x="0" y="0"/>
          <a:ext cx="0" cy="0"/>
          <a:chOff x="0" y="0"/>
          <a:chExt cx="0" cy="0"/>
        </a:xfrm>
      </p:grpSpPr>
      <p:sp>
        <p:nvSpPr>
          <p:cNvPr id="16" name="Google Shape;16;p25"/>
          <p:cNvSpPr txBox="1"/>
          <p:nvPr>
            <p:ph idx="1" type="body"/>
          </p:nvPr>
        </p:nvSpPr>
        <p:spPr>
          <a:xfrm>
            <a:off x="635266" y="673768"/>
            <a:ext cx="7998595" cy="3936734"/>
          </a:xfrm>
          <a:prstGeom prst="rect">
            <a:avLst/>
          </a:prstGeom>
          <a:noFill/>
          <a:ln>
            <a:noFill/>
          </a:ln>
        </p:spPr>
        <p:txBody>
          <a:bodyPr anchorCtr="0" anchor="t" bIns="45700" lIns="91425" spcFirstLastPara="1" rIns="91425" wrap="square" tIns="45700">
            <a:normAutofit/>
          </a:bodyPr>
          <a:lstStyle>
            <a:lvl1pPr indent="-228600" lvl="0" marL="457200" algn="l">
              <a:spcBef>
                <a:spcPts val="440"/>
              </a:spcBef>
              <a:spcAft>
                <a:spcPts val="0"/>
              </a:spcAft>
              <a:buClr>
                <a:schemeClr val="dk1"/>
              </a:buClr>
              <a:buSzPts val="2200"/>
              <a:buNone/>
              <a:defRPr sz="22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text single column">
  <p:cSld name="Content text single column">
    <p:bg>
      <p:bgPr>
        <a:blipFill>
          <a:blip r:embed="rId2">
            <a:alphaModFix/>
          </a:blip>
          <a:stretch>
            <a:fillRect/>
          </a:stretch>
        </a:blipFill>
      </p:bgPr>
    </p:bg>
    <p:spTree>
      <p:nvGrpSpPr>
        <p:cNvPr id="92" name="Shape 92"/>
        <p:cNvGrpSpPr/>
        <p:nvPr/>
      </p:nvGrpSpPr>
      <p:grpSpPr>
        <a:xfrm>
          <a:off x="0" y="0"/>
          <a:ext cx="0" cy="0"/>
          <a:chOff x="0" y="0"/>
          <a:chExt cx="0" cy="0"/>
        </a:xfrm>
      </p:grpSpPr>
      <p:sp>
        <p:nvSpPr>
          <p:cNvPr id="93" name="Google Shape;93;p43"/>
          <p:cNvSpPr txBox="1"/>
          <p:nvPr>
            <p:ph type="title"/>
          </p:nvPr>
        </p:nvSpPr>
        <p:spPr>
          <a:xfrm>
            <a:off x="1684423" y="157854"/>
            <a:ext cx="6944627" cy="85725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1"/>
              </a:buClr>
              <a:buSzPts val="3200"/>
              <a:buFont typeface="Lato"/>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4" name="Google Shape;94;p43"/>
          <p:cNvSpPr txBox="1"/>
          <p:nvPr>
            <p:ph idx="1" type="body"/>
          </p:nvPr>
        </p:nvSpPr>
        <p:spPr>
          <a:xfrm>
            <a:off x="1684422" y="1116532"/>
            <a:ext cx="6944627" cy="3493970"/>
          </a:xfrm>
          <a:prstGeom prst="rect">
            <a:avLst/>
          </a:prstGeom>
          <a:noFill/>
          <a:ln>
            <a:noFill/>
          </a:ln>
        </p:spPr>
        <p:txBody>
          <a:bodyPr anchorCtr="0" anchor="t" bIns="45700" lIns="91425" spcFirstLastPara="1" rIns="91425" wrap="square" tIns="45700">
            <a:normAutofit/>
          </a:bodyPr>
          <a:lstStyle>
            <a:lvl1pPr indent="-228600" lvl="0" marL="457200" algn="l">
              <a:spcBef>
                <a:spcPts val="440"/>
              </a:spcBef>
              <a:spcAft>
                <a:spcPts val="0"/>
              </a:spcAft>
              <a:buClr>
                <a:schemeClr val="dk1"/>
              </a:buClr>
              <a:buSzPts val="2200"/>
              <a:buNone/>
              <a:defRPr sz="22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text two column, no dialogue">
  <p:cSld name="Content text two column, no dialogue">
    <p:bg>
      <p:bgPr>
        <a:blipFill>
          <a:blip r:embed="rId2">
            <a:alphaModFix/>
          </a:blip>
          <a:stretch>
            <a:fillRect/>
          </a:stretch>
        </a:blipFill>
      </p:bgPr>
    </p:bg>
    <p:spTree>
      <p:nvGrpSpPr>
        <p:cNvPr id="95" name="Shape 95"/>
        <p:cNvGrpSpPr/>
        <p:nvPr/>
      </p:nvGrpSpPr>
      <p:grpSpPr>
        <a:xfrm>
          <a:off x="0" y="0"/>
          <a:ext cx="0" cy="0"/>
          <a:chOff x="0" y="0"/>
          <a:chExt cx="0" cy="0"/>
        </a:xfrm>
      </p:grpSpPr>
      <p:sp>
        <p:nvSpPr>
          <p:cNvPr id="96" name="Google Shape;96;p44"/>
          <p:cNvSpPr txBox="1"/>
          <p:nvPr>
            <p:ph type="title"/>
          </p:nvPr>
        </p:nvSpPr>
        <p:spPr>
          <a:xfrm>
            <a:off x="635267" y="157854"/>
            <a:ext cx="7993783" cy="85725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1"/>
              </a:buClr>
              <a:buSzPts val="3200"/>
              <a:buFont typeface="Lato"/>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7" name="Google Shape;97;p44"/>
          <p:cNvSpPr txBox="1"/>
          <p:nvPr>
            <p:ph idx="1" type="body"/>
          </p:nvPr>
        </p:nvSpPr>
        <p:spPr>
          <a:xfrm>
            <a:off x="635267" y="1116532"/>
            <a:ext cx="3893418" cy="3493970"/>
          </a:xfrm>
          <a:prstGeom prst="rect">
            <a:avLst/>
          </a:prstGeom>
          <a:noFill/>
          <a:ln>
            <a:noFill/>
          </a:ln>
        </p:spPr>
        <p:txBody>
          <a:bodyPr anchorCtr="0" anchor="t" bIns="45700" lIns="91425" spcFirstLastPara="1" rIns="91425" wrap="square" tIns="45700">
            <a:normAutofit/>
          </a:bodyPr>
          <a:lstStyle>
            <a:lvl1pPr indent="-228600" lvl="0" marL="457200" algn="l">
              <a:spcBef>
                <a:spcPts val="440"/>
              </a:spcBef>
              <a:spcAft>
                <a:spcPts val="0"/>
              </a:spcAft>
              <a:buClr>
                <a:schemeClr val="dk1"/>
              </a:buClr>
              <a:buSzPts val="2200"/>
              <a:buNone/>
              <a:defRPr sz="22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98" name="Google Shape;98;p44"/>
          <p:cNvSpPr txBox="1"/>
          <p:nvPr>
            <p:ph idx="2" type="body"/>
          </p:nvPr>
        </p:nvSpPr>
        <p:spPr>
          <a:xfrm>
            <a:off x="4735630" y="1116532"/>
            <a:ext cx="3893419" cy="3493970"/>
          </a:xfrm>
          <a:prstGeom prst="rect">
            <a:avLst/>
          </a:prstGeom>
          <a:noFill/>
          <a:ln>
            <a:noFill/>
          </a:ln>
        </p:spPr>
        <p:txBody>
          <a:bodyPr anchorCtr="0" anchor="t" bIns="45700" lIns="91425" spcFirstLastPara="1" rIns="91425" wrap="square" tIns="45700">
            <a:normAutofit/>
          </a:bodyPr>
          <a:lstStyle>
            <a:lvl1pPr indent="-368300" lvl="0" marL="457200" algn="l">
              <a:spcBef>
                <a:spcPts val="440"/>
              </a:spcBef>
              <a:spcAft>
                <a:spcPts val="0"/>
              </a:spcAft>
              <a:buClr>
                <a:schemeClr val="dk1"/>
              </a:buClr>
              <a:buSzPts val="2200"/>
              <a:buChar char="•"/>
              <a:defRPr sz="2200"/>
            </a:lvl1pPr>
            <a:lvl2pPr indent="-349250" lvl="1" marL="914400" algn="l">
              <a:spcBef>
                <a:spcPts val="380"/>
              </a:spcBef>
              <a:spcAft>
                <a:spcPts val="0"/>
              </a:spcAft>
              <a:buClr>
                <a:schemeClr val="dk1"/>
              </a:buClr>
              <a:buSzPts val="1900"/>
              <a:buChar char="–"/>
              <a:defRPr sz="1900"/>
            </a:lvl2pPr>
            <a:lvl3pPr indent="-336550" lvl="2" marL="1371600" algn="l">
              <a:spcBef>
                <a:spcPts val="340"/>
              </a:spcBef>
              <a:spcAft>
                <a:spcPts val="0"/>
              </a:spcAft>
              <a:buClr>
                <a:schemeClr val="dk1"/>
              </a:buClr>
              <a:buSzPts val="1700"/>
              <a:buChar char="•"/>
              <a:defRPr sz="1700"/>
            </a:lvl3pPr>
            <a:lvl4pPr indent="-323850" lvl="3" marL="1828800" algn="l">
              <a:spcBef>
                <a:spcPts val="300"/>
              </a:spcBef>
              <a:spcAft>
                <a:spcPts val="0"/>
              </a:spcAft>
              <a:buClr>
                <a:schemeClr val="dk1"/>
              </a:buClr>
              <a:buSzPts val="1500"/>
              <a:buChar char="–"/>
              <a:defRPr sz="1500"/>
            </a:lvl4pPr>
            <a:lvl5pPr indent="-323850" lvl="4" marL="2286000" algn="l">
              <a:spcBef>
                <a:spcPts val="300"/>
              </a:spcBef>
              <a:spcAft>
                <a:spcPts val="0"/>
              </a:spcAft>
              <a:buClr>
                <a:schemeClr val="dk1"/>
              </a:buClr>
              <a:buSzPts val="1500"/>
              <a:buChar char="»"/>
              <a:defRPr sz="15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text single column, minimal">
  <p:cSld name="Content text single column, minimal">
    <p:bg>
      <p:bgPr>
        <a:blipFill>
          <a:blip r:embed="rId2">
            <a:alphaModFix/>
          </a:blip>
          <a:stretch>
            <a:fillRect/>
          </a:stretch>
        </a:blipFill>
      </p:bgPr>
    </p:bg>
    <p:spTree>
      <p:nvGrpSpPr>
        <p:cNvPr id="99" name="Shape 99"/>
        <p:cNvGrpSpPr/>
        <p:nvPr/>
      </p:nvGrpSpPr>
      <p:grpSpPr>
        <a:xfrm>
          <a:off x="0" y="0"/>
          <a:ext cx="0" cy="0"/>
          <a:chOff x="0" y="0"/>
          <a:chExt cx="0" cy="0"/>
        </a:xfrm>
      </p:grpSpPr>
      <p:sp>
        <p:nvSpPr>
          <p:cNvPr id="100" name="Google Shape;100;p45"/>
          <p:cNvSpPr txBox="1"/>
          <p:nvPr>
            <p:ph idx="1" type="body"/>
          </p:nvPr>
        </p:nvSpPr>
        <p:spPr>
          <a:xfrm>
            <a:off x="635266" y="673768"/>
            <a:ext cx="7998595" cy="3936734"/>
          </a:xfrm>
          <a:prstGeom prst="rect">
            <a:avLst/>
          </a:prstGeom>
          <a:noFill/>
          <a:ln>
            <a:noFill/>
          </a:ln>
        </p:spPr>
        <p:txBody>
          <a:bodyPr anchorCtr="0" anchor="t" bIns="45700" lIns="91425" spcFirstLastPara="1" rIns="91425" wrap="square" tIns="45700">
            <a:normAutofit/>
          </a:bodyPr>
          <a:lstStyle>
            <a:lvl1pPr indent="-228600" lvl="0" marL="457200" algn="l">
              <a:spcBef>
                <a:spcPts val="440"/>
              </a:spcBef>
              <a:spcAft>
                <a:spcPts val="0"/>
              </a:spcAft>
              <a:buClr>
                <a:schemeClr val="dk1"/>
              </a:buClr>
              <a:buSzPts val="2200"/>
              <a:buNone/>
              <a:defRPr sz="22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with header">
  <p:cSld name="Photo with header">
    <p:bg>
      <p:bgPr>
        <a:solidFill>
          <a:schemeClr val="lt1"/>
        </a:solidFill>
      </p:bgPr>
    </p:bg>
    <p:spTree>
      <p:nvGrpSpPr>
        <p:cNvPr id="101" name="Shape 101"/>
        <p:cNvGrpSpPr/>
        <p:nvPr/>
      </p:nvGrpSpPr>
      <p:grpSpPr>
        <a:xfrm>
          <a:off x="0" y="0"/>
          <a:ext cx="0" cy="0"/>
          <a:chOff x="0" y="0"/>
          <a:chExt cx="0" cy="0"/>
        </a:xfrm>
      </p:grpSpPr>
      <p:sp>
        <p:nvSpPr>
          <p:cNvPr id="102" name="Google Shape;102;p46"/>
          <p:cNvSpPr/>
          <p:nvPr/>
        </p:nvSpPr>
        <p:spPr>
          <a:xfrm>
            <a:off x="-10274" y="-105598"/>
            <a:ext cx="9154274" cy="1035743"/>
          </a:xfrm>
          <a:prstGeom prst="rect">
            <a:avLst/>
          </a:prstGeom>
          <a:solidFill>
            <a:srgbClr val="02889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103" name="Google Shape;103;p46"/>
          <p:cNvSpPr txBox="1"/>
          <p:nvPr>
            <p:ph type="title"/>
          </p:nvPr>
        </p:nvSpPr>
        <p:spPr>
          <a:xfrm>
            <a:off x="462013" y="157854"/>
            <a:ext cx="8224787" cy="85725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lt1"/>
              </a:buClr>
              <a:buSzPts val="3200"/>
              <a:buFont typeface="Lato"/>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104" name="Google Shape;104;p46"/>
          <p:cNvPicPr preferRelativeResize="0"/>
          <p:nvPr>
            <p:ph idx="2" type="pic"/>
          </p:nvPr>
        </p:nvPicPr>
        <p:blipFill/>
        <p:spPr>
          <a:xfrm>
            <a:off x="0" y="943276"/>
            <a:ext cx="9144000" cy="4206240"/>
          </a:xfrm>
          <a:prstGeom prst="rect">
            <a:avLst/>
          </a:prstGeom>
          <a:blipFill rotWithShape="1">
            <a:blip r:embed="rId2">
              <a:alphaModFix/>
            </a:blip>
            <a:stretch>
              <a:fillRect b="0" l="0" r="0" t="0"/>
            </a:stretch>
          </a:blip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with caption">
  <p:cSld name="Photo with caption">
    <p:bg>
      <p:bgPr>
        <a:blipFill>
          <a:blip r:embed="rId2">
            <a:alphaModFix/>
          </a:blip>
          <a:stretch>
            <a:fillRect/>
          </a:stretch>
        </a:blipFill>
      </p:bgPr>
    </p:bg>
    <p:spTree>
      <p:nvGrpSpPr>
        <p:cNvPr id="105" name="Shape 105"/>
        <p:cNvGrpSpPr/>
        <p:nvPr/>
      </p:nvGrpSpPr>
      <p:grpSpPr>
        <a:xfrm>
          <a:off x="0" y="0"/>
          <a:ext cx="0" cy="0"/>
          <a:chOff x="0" y="0"/>
          <a:chExt cx="0" cy="0"/>
        </a:xfrm>
      </p:grpSpPr>
      <p:sp>
        <p:nvSpPr>
          <p:cNvPr id="106" name="Google Shape;106;p47"/>
          <p:cNvSpPr/>
          <p:nvPr/>
        </p:nvSpPr>
        <p:spPr>
          <a:xfrm>
            <a:off x="-10274" y="0"/>
            <a:ext cx="9154274" cy="285730"/>
          </a:xfrm>
          <a:prstGeom prst="rect">
            <a:avLst/>
          </a:prstGeom>
          <a:solidFill>
            <a:srgbClr val="02889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rebuchet MS"/>
              <a:ea typeface="Trebuchet MS"/>
              <a:cs typeface="Trebuchet MS"/>
              <a:sym typeface="Trebuchet MS"/>
            </a:endParaRPr>
          </a:p>
        </p:txBody>
      </p:sp>
      <p:pic>
        <p:nvPicPr>
          <p:cNvPr id="107" name="Google Shape;107;p47"/>
          <p:cNvPicPr preferRelativeResize="0"/>
          <p:nvPr>
            <p:ph idx="2" type="pic"/>
          </p:nvPr>
        </p:nvPicPr>
        <p:blipFill/>
        <p:spPr>
          <a:xfrm>
            <a:off x="0" y="340495"/>
            <a:ext cx="9144000" cy="4846320"/>
          </a:xfrm>
          <a:prstGeom prst="rect">
            <a:avLst/>
          </a:prstGeom>
          <a:blipFill rotWithShape="1">
            <a:blip r:embed="rId3">
              <a:alphaModFix/>
            </a:blip>
            <a:stretch>
              <a:fillRect b="0" l="0" r="0" t="0"/>
            </a:stretch>
          </a:blipFill>
          <a:ln>
            <a:noFill/>
          </a:ln>
        </p:spPr>
      </p:pic>
      <p:sp>
        <p:nvSpPr>
          <p:cNvPr id="108" name="Google Shape;108;p47"/>
          <p:cNvSpPr txBox="1"/>
          <p:nvPr>
            <p:ph idx="1" type="body"/>
          </p:nvPr>
        </p:nvSpPr>
        <p:spPr>
          <a:xfrm>
            <a:off x="1" y="4555873"/>
            <a:ext cx="9144000" cy="630942"/>
          </a:xfrm>
          <a:prstGeom prst="rect">
            <a:avLst/>
          </a:prstGeom>
          <a:solidFill>
            <a:srgbClr val="028896">
              <a:alpha val="44705"/>
            </a:srgbClr>
          </a:solidFill>
          <a:ln>
            <a:noFill/>
          </a:ln>
        </p:spPr>
        <p:txBody>
          <a:bodyPr anchorCtr="0" anchor="b" bIns="274300" lIns="914400" spcFirstLastPara="1" rIns="914400" wrap="square" tIns="91425">
            <a:spAutoFit/>
          </a:bodyPr>
          <a:lstStyle>
            <a:lvl1pPr indent="-228600" lvl="0" marL="457200" algn="ctr">
              <a:spcBef>
                <a:spcPts val="340"/>
              </a:spcBef>
              <a:spcAft>
                <a:spcPts val="0"/>
              </a:spcAft>
              <a:buClr>
                <a:schemeClr val="lt1"/>
              </a:buClr>
              <a:buSzPts val="1700"/>
              <a:buNone/>
              <a:defRPr sz="1700">
                <a:solidFill>
                  <a:schemeClr val="lt1"/>
                </a:solidFill>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1">
  <p:cSld name="Agenda 1">
    <p:bg>
      <p:bgPr>
        <a:blipFill>
          <a:blip r:embed="rId2">
            <a:alphaModFix/>
          </a:blip>
          <a:stretch>
            <a:fillRect/>
          </a:stretch>
        </a:blipFill>
      </p:bgPr>
    </p:bg>
    <p:spTree>
      <p:nvGrpSpPr>
        <p:cNvPr id="17" name="Shape 17"/>
        <p:cNvGrpSpPr/>
        <p:nvPr/>
      </p:nvGrpSpPr>
      <p:grpSpPr>
        <a:xfrm>
          <a:off x="0" y="0"/>
          <a:ext cx="0" cy="0"/>
          <a:chOff x="0" y="0"/>
          <a:chExt cx="0" cy="0"/>
        </a:xfrm>
      </p:grpSpPr>
      <p:sp>
        <p:nvSpPr>
          <p:cNvPr id="18" name="Google Shape;18;p26"/>
          <p:cNvSpPr txBox="1"/>
          <p:nvPr/>
        </p:nvSpPr>
        <p:spPr>
          <a:xfrm>
            <a:off x="2993456" y="286529"/>
            <a:ext cx="5536129"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3200" u="none" cap="none" strike="noStrike">
                <a:solidFill>
                  <a:schemeClr val="lt2"/>
                </a:solidFill>
                <a:latin typeface="Lato"/>
                <a:ea typeface="Lato"/>
                <a:cs typeface="Lato"/>
                <a:sym typeface="Lato"/>
              </a:rPr>
              <a:t>Agenda</a:t>
            </a:r>
            <a:endParaRPr/>
          </a:p>
        </p:txBody>
      </p:sp>
      <p:sp>
        <p:nvSpPr>
          <p:cNvPr id="19" name="Google Shape;19;p26"/>
          <p:cNvSpPr txBox="1"/>
          <p:nvPr>
            <p:ph idx="1" type="body"/>
          </p:nvPr>
        </p:nvSpPr>
        <p:spPr>
          <a:xfrm>
            <a:off x="2993456" y="1087655"/>
            <a:ext cx="5536129" cy="3447836"/>
          </a:xfrm>
          <a:prstGeom prst="rect">
            <a:avLst/>
          </a:prstGeom>
          <a:noFill/>
          <a:ln>
            <a:noFill/>
          </a:ln>
        </p:spPr>
        <p:txBody>
          <a:bodyPr anchorCtr="0" anchor="t" bIns="45700" lIns="91425" spcFirstLastPara="1" rIns="91425" wrap="square" tIns="45700">
            <a:normAutofit/>
          </a:bodyPr>
          <a:lstStyle>
            <a:lvl1pPr indent="-228600" lvl="0" marL="457200" algn="l">
              <a:spcBef>
                <a:spcPts val="440"/>
              </a:spcBef>
              <a:spcAft>
                <a:spcPts val="0"/>
              </a:spcAft>
              <a:buClr>
                <a:schemeClr val="dk1"/>
              </a:buClr>
              <a:buSzPts val="2200"/>
              <a:buNone/>
              <a:defRPr sz="22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cxnSp>
        <p:nvCxnSpPr>
          <p:cNvPr id="20" name="Google Shape;20;p26"/>
          <p:cNvCxnSpPr/>
          <p:nvPr/>
        </p:nvCxnSpPr>
        <p:spPr>
          <a:xfrm>
            <a:off x="3080084" y="857874"/>
            <a:ext cx="5439876" cy="0"/>
          </a:xfrm>
          <a:prstGeom prst="straightConnector1">
            <a:avLst/>
          </a:prstGeom>
          <a:noFill/>
          <a:ln cap="flat" cmpd="sng" w="19050">
            <a:solidFill>
              <a:schemeClr val="lt2"/>
            </a:solidFill>
            <a:prstDash val="solid"/>
            <a:round/>
            <a:headEnd len="sm" w="sm" type="none"/>
            <a:tailEnd len="sm" w="sm" type="none"/>
          </a:ln>
        </p:spPr>
      </p:cxnSp>
      <p:sp>
        <p:nvSpPr>
          <p:cNvPr id="21" name="Google Shape;21;p26"/>
          <p:cNvSpPr txBox="1"/>
          <p:nvPr/>
        </p:nvSpPr>
        <p:spPr>
          <a:xfrm rot="-5400000">
            <a:off x="-1189318" y="3781330"/>
            <a:ext cx="2524288" cy="20005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700" u="none" strike="noStrike">
                <a:solidFill>
                  <a:srgbClr val="74C2CC"/>
                </a:solidFill>
                <a:latin typeface="Ubuntu"/>
                <a:ea typeface="Ubuntu"/>
                <a:cs typeface="Ubuntu"/>
                <a:sym typeface="Ubuntu"/>
              </a:rPr>
              <a:t>Photo Credit Shashank Shrestha/Save the Children</a:t>
            </a:r>
            <a:endParaRPr b="0" i="0" sz="700">
              <a:solidFill>
                <a:srgbClr val="74C2CC"/>
              </a:solidFill>
              <a:latin typeface="Ubuntu"/>
              <a:ea typeface="Ubuntu"/>
              <a:cs typeface="Ubuntu"/>
              <a:sym typeface="Ubuntu"/>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text single column, logomark">
  <p:cSld name="Content text single column, logomark">
    <p:bg>
      <p:bgPr>
        <a:blipFill>
          <a:blip r:embed="rId2">
            <a:alphaModFix/>
          </a:blip>
          <a:stretch>
            <a:fillRect/>
          </a:stretch>
        </a:blipFill>
      </p:bgPr>
    </p:bg>
    <p:spTree>
      <p:nvGrpSpPr>
        <p:cNvPr id="22" name="Shape 22"/>
        <p:cNvGrpSpPr/>
        <p:nvPr/>
      </p:nvGrpSpPr>
      <p:grpSpPr>
        <a:xfrm>
          <a:off x="0" y="0"/>
          <a:ext cx="0" cy="0"/>
          <a:chOff x="0" y="0"/>
          <a:chExt cx="0" cy="0"/>
        </a:xfrm>
      </p:grpSpPr>
      <p:sp>
        <p:nvSpPr>
          <p:cNvPr id="23" name="Google Shape;23;p27"/>
          <p:cNvSpPr txBox="1"/>
          <p:nvPr>
            <p:ph type="title"/>
          </p:nvPr>
        </p:nvSpPr>
        <p:spPr>
          <a:xfrm>
            <a:off x="1684423" y="157854"/>
            <a:ext cx="6944627" cy="85725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1"/>
              </a:buClr>
              <a:buSzPts val="3200"/>
              <a:buFont typeface="Lato"/>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 name="Google Shape;24;p27"/>
          <p:cNvSpPr txBox="1"/>
          <p:nvPr>
            <p:ph idx="1" type="body"/>
          </p:nvPr>
        </p:nvSpPr>
        <p:spPr>
          <a:xfrm>
            <a:off x="1684422" y="1116532"/>
            <a:ext cx="6944627" cy="3493970"/>
          </a:xfrm>
          <a:prstGeom prst="rect">
            <a:avLst/>
          </a:prstGeom>
          <a:noFill/>
          <a:ln>
            <a:noFill/>
          </a:ln>
        </p:spPr>
        <p:txBody>
          <a:bodyPr anchorCtr="0" anchor="t" bIns="45700" lIns="91425" spcFirstLastPara="1" rIns="91425" wrap="square" tIns="45700">
            <a:normAutofit/>
          </a:bodyPr>
          <a:lstStyle>
            <a:lvl1pPr indent="-228600" lvl="0" marL="457200" algn="l">
              <a:spcBef>
                <a:spcPts val="440"/>
              </a:spcBef>
              <a:spcAft>
                <a:spcPts val="0"/>
              </a:spcAft>
              <a:buClr>
                <a:schemeClr val="dk1"/>
              </a:buClr>
              <a:buSzPts val="2200"/>
              <a:buNone/>
              <a:defRPr sz="22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text two column">
  <p:cSld name="Content text two column">
    <p:bg>
      <p:bgPr>
        <a:blipFill>
          <a:blip r:embed="rId2">
            <a:alphaModFix/>
          </a:blip>
          <a:stretch>
            <a:fillRect/>
          </a:stretch>
        </a:blipFill>
      </p:bgPr>
    </p:bg>
    <p:spTree>
      <p:nvGrpSpPr>
        <p:cNvPr id="25" name="Shape 25"/>
        <p:cNvGrpSpPr/>
        <p:nvPr/>
      </p:nvGrpSpPr>
      <p:grpSpPr>
        <a:xfrm>
          <a:off x="0" y="0"/>
          <a:ext cx="0" cy="0"/>
          <a:chOff x="0" y="0"/>
          <a:chExt cx="0" cy="0"/>
        </a:xfrm>
      </p:grpSpPr>
      <p:sp>
        <p:nvSpPr>
          <p:cNvPr id="26" name="Google Shape;26;p28"/>
          <p:cNvSpPr txBox="1"/>
          <p:nvPr>
            <p:ph type="title"/>
          </p:nvPr>
        </p:nvSpPr>
        <p:spPr>
          <a:xfrm>
            <a:off x="1684423" y="157854"/>
            <a:ext cx="6944627" cy="85725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1"/>
              </a:buClr>
              <a:buSzPts val="3200"/>
              <a:buFont typeface="Lato"/>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28"/>
          <p:cNvSpPr txBox="1"/>
          <p:nvPr>
            <p:ph idx="1" type="body"/>
          </p:nvPr>
        </p:nvSpPr>
        <p:spPr>
          <a:xfrm>
            <a:off x="1684423" y="1116532"/>
            <a:ext cx="3378466" cy="3493970"/>
          </a:xfrm>
          <a:prstGeom prst="rect">
            <a:avLst/>
          </a:prstGeom>
          <a:noFill/>
          <a:ln>
            <a:noFill/>
          </a:ln>
        </p:spPr>
        <p:txBody>
          <a:bodyPr anchorCtr="0" anchor="t" bIns="45700" lIns="91425" spcFirstLastPara="1" rIns="91425" wrap="square" tIns="45700">
            <a:normAutofit/>
          </a:bodyPr>
          <a:lstStyle>
            <a:lvl1pPr indent="-228600" lvl="0" marL="457200" algn="l">
              <a:spcBef>
                <a:spcPts val="440"/>
              </a:spcBef>
              <a:spcAft>
                <a:spcPts val="0"/>
              </a:spcAft>
              <a:buClr>
                <a:schemeClr val="dk1"/>
              </a:buClr>
              <a:buSzPts val="2200"/>
              <a:buNone/>
              <a:defRPr sz="22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28" name="Google Shape;28;p28"/>
          <p:cNvSpPr txBox="1"/>
          <p:nvPr>
            <p:ph idx="2" type="body"/>
          </p:nvPr>
        </p:nvSpPr>
        <p:spPr>
          <a:xfrm>
            <a:off x="5255396" y="1116532"/>
            <a:ext cx="3378466" cy="3493970"/>
          </a:xfrm>
          <a:prstGeom prst="rect">
            <a:avLst/>
          </a:prstGeom>
          <a:noFill/>
          <a:ln>
            <a:noFill/>
          </a:ln>
        </p:spPr>
        <p:txBody>
          <a:bodyPr anchorCtr="0" anchor="t" bIns="45700" lIns="91425" spcFirstLastPara="1" rIns="91425" wrap="square" tIns="45700">
            <a:normAutofit/>
          </a:bodyPr>
          <a:lstStyle>
            <a:lvl1pPr indent="-368300" lvl="0" marL="457200" algn="l">
              <a:spcBef>
                <a:spcPts val="440"/>
              </a:spcBef>
              <a:spcAft>
                <a:spcPts val="0"/>
              </a:spcAft>
              <a:buClr>
                <a:schemeClr val="dk1"/>
              </a:buClr>
              <a:buSzPts val="2200"/>
              <a:buChar char="•"/>
              <a:defRPr sz="2200"/>
            </a:lvl1pPr>
            <a:lvl2pPr indent="-349250" lvl="1" marL="914400" algn="l">
              <a:spcBef>
                <a:spcPts val="380"/>
              </a:spcBef>
              <a:spcAft>
                <a:spcPts val="0"/>
              </a:spcAft>
              <a:buClr>
                <a:schemeClr val="dk1"/>
              </a:buClr>
              <a:buSzPts val="1900"/>
              <a:buChar char="–"/>
              <a:defRPr sz="1900"/>
            </a:lvl2pPr>
            <a:lvl3pPr indent="-336550" lvl="2" marL="1371600" algn="l">
              <a:spcBef>
                <a:spcPts val="340"/>
              </a:spcBef>
              <a:spcAft>
                <a:spcPts val="0"/>
              </a:spcAft>
              <a:buClr>
                <a:schemeClr val="dk1"/>
              </a:buClr>
              <a:buSzPts val="1700"/>
              <a:buChar char="•"/>
              <a:defRPr sz="1700"/>
            </a:lvl3pPr>
            <a:lvl4pPr indent="-323850" lvl="3" marL="1828800" algn="l">
              <a:spcBef>
                <a:spcPts val="300"/>
              </a:spcBef>
              <a:spcAft>
                <a:spcPts val="0"/>
              </a:spcAft>
              <a:buClr>
                <a:schemeClr val="dk1"/>
              </a:buClr>
              <a:buSzPts val="1500"/>
              <a:buChar char="–"/>
              <a:defRPr sz="1500"/>
            </a:lvl4pPr>
            <a:lvl5pPr indent="-323850" lvl="4" marL="2286000" algn="l">
              <a:spcBef>
                <a:spcPts val="300"/>
              </a:spcBef>
              <a:spcAft>
                <a:spcPts val="0"/>
              </a:spcAft>
              <a:buClr>
                <a:schemeClr val="dk1"/>
              </a:buClr>
              <a:buSzPts val="1500"/>
              <a:buChar char="»"/>
              <a:defRPr sz="15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 slide">
  <p:cSld name="End slide">
    <p:bg>
      <p:bgPr>
        <a:blipFill>
          <a:blip r:embed="rId2">
            <a:alphaModFix/>
          </a:blip>
          <a:stretch>
            <a:fillRect/>
          </a:stretch>
        </a:blipFill>
      </p:bgPr>
    </p:bg>
    <p:spTree>
      <p:nvGrpSpPr>
        <p:cNvPr id="29" name="Shape 29"/>
        <p:cNvGrpSpPr/>
        <p:nvPr/>
      </p:nvGrpSpPr>
      <p:grpSpPr>
        <a:xfrm>
          <a:off x="0" y="0"/>
          <a:ext cx="0" cy="0"/>
          <a:chOff x="0" y="0"/>
          <a:chExt cx="0" cy="0"/>
        </a:xfrm>
      </p:grpSpPr>
      <p:sp>
        <p:nvSpPr>
          <p:cNvPr id="30" name="Google Shape;30;p29"/>
          <p:cNvSpPr txBox="1"/>
          <p:nvPr/>
        </p:nvSpPr>
        <p:spPr>
          <a:xfrm>
            <a:off x="755583" y="4215015"/>
            <a:ext cx="7632834" cy="552248"/>
          </a:xfrm>
          <a:prstGeom prst="rect">
            <a:avLst/>
          </a:prstGeom>
          <a:noFill/>
          <a:ln>
            <a:noFill/>
          </a:ln>
        </p:spPr>
        <p:txBody>
          <a:bodyPr anchorCtr="0" anchor="t" bIns="45700" lIns="91425" spcFirstLastPara="1" rIns="91425" wrap="square" tIns="45700">
            <a:normAutofit/>
          </a:bodyPr>
          <a:lstStyle/>
          <a:p>
            <a:pPr indent="0" lvl="0" marL="0" marR="0" rtl="0" algn="ctr">
              <a:spcBef>
                <a:spcPts val="0"/>
              </a:spcBef>
              <a:spcAft>
                <a:spcPts val="0"/>
              </a:spcAft>
              <a:buClr>
                <a:srgbClr val="888888"/>
              </a:buClr>
              <a:buSzPts val="1000"/>
              <a:buFont typeface="Arial"/>
              <a:buNone/>
            </a:pPr>
            <a:r>
              <a:rPr b="0" i="0" lang="en-US" sz="1000">
                <a:solidFill>
                  <a:srgbClr val="888888"/>
                </a:solidFill>
                <a:latin typeface="Ubuntu"/>
                <a:ea typeface="Ubuntu"/>
                <a:cs typeface="Ubuntu"/>
                <a:sym typeface="Ubuntu"/>
              </a:rPr>
              <a:t>This presentation is made possible by the generous support of the American people through the United States Agency for International Development (USAID). The contents are the responsibility of the Implementer-led Design, Evidence, Analysis and Learning (IDEAL) Activity and do not necessarily reflect the views of USAID or the United States Government.</a:t>
            </a:r>
            <a:endParaRPr/>
          </a:p>
        </p:txBody>
      </p:sp>
      <p:sp>
        <p:nvSpPr>
          <p:cNvPr id="31" name="Google Shape;31;p29"/>
          <p:cNvSpPr txBox="1"/>
          <p:nvPr>
            <p:ph type="title"/>
          </p:nvPr>
        </p:nvSpPr>
        <p:spPr>
          <a:xfrm>
            <a:off x="1366787" y="2837329"/>
            <a:ext cx="6314173" cy="1272657"/>
          </a:xfrm>
          <a:prstGeom prst="rect">
            <a:avLst/>
          </a:prstGeom>
          <a:noFill/>
          <a:ln>
            <a:noFill/>
          </a:ln>
        </p:spPr>
        <p:txBody>
          <a:bodyPr anchorCtr="0" anchor="t" bIns="45700" lIns="91425" spcFirstLastPara="1" rIns="91425" wrap="square" tIns="45700">
            <a:normAutofit/>
          </a:bodyPr>
          <a:lstStyle>
            <a:lvl1pPr lvl="0" algn="ctr">
              <a:spcBef>
                <a:spcPts val="0"/>
              </a:spcBef>
              <a:spcAft>
                <a:spcPts val="0"/>
              </a:spcAft>
              <a:buClr>
                <a:schemeClr val="dk1"/>
              </a:buClr>
              <a:buSzPts val="2200"/>
              <a:buFont typeface="Ubuntu"/>
              <a:buNone/>
              <a:defRPr b="0" i="0" sz="2200" cap="none">
                <a:solidFill>
                  <a:schemeClr val="dk1"/>
                </a:solidFill>
                <a:latin typeface="Ubuntu"/>
                <a:ea typeface="Ubuntu"/>
                <a:cs typeface="Ubuntu"/>
                <a:sym typeface="Ubuntu"/>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2" name="Google Shape;32;p29"/>
          <p:cNvSpPr txBox="1"/>
          <p:nvPr>
            <p:ph idx="1" type="body"/>
          </p:nvPr>
        </p:nvSpPr>
        <p:spPr>
          <a:xfrm>
            <a:off x="1366838" y="1490356"/>
            <a:ext cx="6313487" cy="549624"/>
          </a:xfrm>
          <a:prstGeom prst="rect">
            <a:avLst/>
          </a:prstGeom>
          <a:noFill/>
          <a:ln>
            <a:noFill/>
          </a:ln>
        </p:spPr>
        <p:txBody>
          <a:bodyPr anchorCtr="0" anchor="t" bIns="45700" lIns="91425" spcFirstLastPara="1" rIns="91425" wrap="square" tIns="45700">
            <a:normAutofit/>
          </a:bodyPr>
          <a:lstStyle>
            <a:lvl1pPr indent="-228600" lvl="0" marL="457200" algn="ctr">
              <a:spcBef>
                <a:spcPts val="640"/>
              </a:spcBef>
              <a:spcAft>
                <a:spcPts val="0"/>
              </a:spcAft>
              <a:buClr>
                <a:schemeClr val="lt2"/>
              </a:buClr>
              <a:buSzPts val="3200"/>
              <a:buNone/>
              <a:defRPr b="1" i="0">
                <a:solidFill>
                  <a:schemeClr val="lt2"/>
                </a:solidFill>
                <a:latin typeface="Lato"/>
                <a:ea typeface="Lato"/>
                <a:cs typeface="Lato"/>
                <a:sym typeface="Lato"/>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3" name="Google Shape;33;p29"/>
          <p:cNvSpPr txBox="1"/>
          <p:nvPr>
            <p:ph idx="2" type="body"/>
          </p:nvPr>
        </p:nvSpPr>
        <p:spPr>
          <a:xfrm>
            <a:off x="1366787" y="2209153"/>
            <a:ext cx="6313487" cy="411163"/>
          </a:xfrm>
          <a:prstGeom prst="rect">
            <a:avLst/>
          </a:prstGeom>
          <a:noFill/>
          <a:ln>
            <a:noFill/>
          </a:ln>
        </p:spPr>
        <p:txBody>
          <a:bodyPr anchorCtr="0" anchor="t" bIns="45700" lIns="91425" spcFirstLastPara="1" rIns="91425" wrap="square" tIns="45700">
            <a:noAutofit/>
          </a:bodyPr>
          <a:lstStyle>
            <a:lvl1pPr indent="-228600" lvl="0" marL="457200" algn="ctr">
              <a:spcBef>
                <a:spcPts val="480"/>
              </a:spcBef>
              <a:spcAft>
                <a:spcPts val="0"/>
              </a:spcAft>
              <a:buClr>
                <a:schemeClr val="lt2"/>
              </a:buClr>
              <a:buSzPts val="2400"/>
              <a:buNone/>
              <a:defRPr b="1" i="0" sz="2400">
                <a:solidFill>
                  <a:schemeClr val="lt2"/>
                </a:solidFill>
                <a:latin typeface="Lato"/>
                <a:ea typeface="Lato"/>
                <a:cs typeface="Lato"/>
                <a:sym typeface="Lato"/>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34" name="Shape 34"/>
        <p:cNvGrpSpPr/>
        <p:nvPr/>
      </p:nvGrpSpPr>
      <p:grpSpPr>
        <a:xfrm>
          <a:off x="0" y="0"/>
          <a:ext cx="0" cy="0"/>
          <a:chOff x="0" y="0"/>
          <a:chExt cx="0" cy="0"/>
        </a:xfrm>
      </p:grpSpPr>
      <p:sp>
        <p:nvSpPr>
          <p:cNvPr id="35" name="Google Shape;35;p30"/>
          <p:cNvSpPr txBox="1"/>
          <p:nvPr>
            <p:ph idx="1" type="body"/>
          </p:nvPr>
        </p:nvSpPr>
        <p:spPr>
          <a:xfrm>
            <a:off x="1500188" y="1653961"/>
            <a:ext cx="6996112" cy="1243351"/>
          </a:xfrm>
          <a:prstGeom prst="rect">
            <a:avLst/>
          </a:prstGeom>
          <a:noFill/>
          <a:ln>
            <a:noFill/>
          </a:ln>
        </p:spPr>
        <p:txBody>
          <a:bodyPr anchorCtr="0" anchor="b" bIns="45700" lIns="91425" spcFirstLastPara="1" rIns="91425" wrap="square" tIns="45700">
            <a:normAutofit/>
          </a:bodyPr>
          <a:lstStyle>
            <a:lvl1pPr indent="-228600" lvl="0" marL="457200" algn="l">
              <a:spcBef>
                <a:spcPts val="640"/>
              </a:spcBef>
              <a:spcAft>
                <a:spcPts val="0"/>
              </a:spcAft>
              <a:buClr>
                <a:schemeClr val="lt2"/>
              </a:buClr>
              <a:buSzPts val="3200"/>
              <a:buNone/>
              <a:defRPr b="1">
                <a:solidFill>
                  <a:schemeClr val="lt2"/>
                </a:solidFill>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6" name="Google Shape;36;p30"/>
          <p:cNvSpPr txBox="1"/>
          <p:nvPr>
            <p:ph idx="2" type="body"/>
          </p:nvPr>
        </p:nvSpPr>
        <p:spPr>
          <a:xfrm>
            <a:off x="1500188" y="2948344"/>
            <a:ext cx="6996112" cy="1562100"/>
          </a:xfrm>
          <a:prstGeom prst="rect">
            <a:avLst/>
          </a:prstGeom>
          <a:noFill/>
          <a:ln>
            <a:noFill/>
          </a:ln>
        </p:spPr>
        <p:txBody>
          <a:bodyPr anchorCtr="0" anchor="t" bIns="45700" lIns="91425" spcFirstLastPara="1" rIns="91425" wrap="square" tIns="45700">
            <a:normAutofit/>
          </a:bodyPr>
          <a:lstStyle>
            <a:lvl1pPr indent="-228600" lvl="0" marL="457200" algn="l">
              <a:spcBef>
                <a:spcPts val="440"/>
              </a:spcBef>
              <a:spcAft>
                <a:spcPts val="0"/>
              </a:spcAft>
              <a:buClr>
                <a:schemeClr val="lt2"/>
              </a:buClr>
              <a:buSzPts val="2200"/>
              <a:buNone/>
              <a:defRPr sz="2200">
                <a:solidFill>
                  <a:schemeClr val="lt2"/>
                </a:solidFill>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pic>
        <p:nvPicPr>
          <p:cNvPr descr="A picture containing text, logo, font, trademark" id="37" name="Google Shape;37;p30"/>
          <p:cNvPicPr preferRelativeResize="0"/>
          <p:nvPr/>
        </p:nvPicPr>
        <p:blipFill rotWithShape="1">
          <a:blip r:embed="rId2">
            <a:alphaModFix/>
          </a:blip>
          <a:srcRect b="0" l="0" r="0" t="0"/>
          <a:stretch/>
        </p:blipFill>
        <p:spPr>
          <a:xfrm>
            <a:off x="1621845" y="435517"/>
            <a:ext cx="2362096" cy="913860"/>
          </a:xfrm>
          <a:prstGeom prst="rect">
            <a:avLst/>
          </a:prstGeom>
          <a:noFill/>
          <a:ln>
            <a:noFill/>
          </a:ln>
        </p:spPr>
      </p:pic>
      <p:pic>
        <p:nvPicPr>
          <p:cNvPr descr="A picture containing graphics, graphic design, font, design" id="38" name="Google Shape;38;p30"/>
          <p:cNvPicPr preferRelativeResize="0"/>
          <p:nvPr/>
        </p:nvPicPr>
        <p:blipFill rotWithShape="1">
          <a:blip r:embed="rId3">
            <a:alphaModFix/>
          </a:blip>
          <a:srcRect b="0" l="0" r="0" t="0"/>
          <a:stretch/>
        </p:blipFill>
        <p:spPr>
          <a:xfrm>
            <a:off x="4436058" y="586621"/>
            <a:ext cx="1897009" cy="611653"/>
          </a:xfrm>
          <a:prstGeom prst="rect">
            <a:avLst/>
          </a:prstGeom>
          <a:noFill/>
          <a:ln>
            <a:noFill/>
          </a:ln>
        </p:spPr>
      </p:pic>
      <p:sp>
        <p:nvSpPr>
          <p:cNvPr id="39" name="Google Shape;39;p30"/>
          <p:cNvSpPr/>
          <p:nvPr/>
        </p:nvSpPr>
        <p:spPr>
          <a:xfrm>
            <a:off x="0" y="0"/>
            <a:ext cx="1286933" cy="5143500"/>
          </a:xfrm>
          <a:prstGeom prst="roundRect">
            <a:avLst>
              <a:gd fmla="val 16667" name="adj"/>
            </a:avLst>
          </a:prstGeom>
          <a:solidFill>
            <a:srgbClr val="028896"/>
          </a:solidFill>
          <a:ln cap="flat" cmpd="sng" w="9525">
            <a:solidFill>
              <a:srgbClr val="028896"/>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rebuchet MS"/>
              <a:ea typeface="Trebuchet MS"/>
              <a:cs typeface="Trebuchet MS"/>
              <a:sym typeface="Trebuchet M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40" name="Shape 40"/>
        <p:cNvGrpSpPr/>
        <p:nvPr/>
      </p:nvGrpSpPr>
      <p:grpSpPr>
        <a:xfrm>
          <a:off x="0" y="0"/>
          <a:ext cx="0" cy="0"/>
          <a:chOff x="0" y="0"/>
          <a:chExt cx="0" cy="0"/>
        </a:xfrm>
      </p:grpSpPr>
      <p:sp>
        <p:nvSpPr>
          <p:cNvPr id="41" name="Google Shape;41;p31"/>
          <p:cNvSpPr txBox="1"/>
          <p:nvPr>
            <p:ph type="title"/>
          </p:nvPr>
        </p:nvSpPr>
        <p:spPr>
          <a:xfrm>
            <a:off x="457200" y="205979"/>
            <a:ext cx="8229600" cy="85725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31"/>
          <p:cNvSpPr txBox="1"/>
          <p:nvPr>
            <p:ph idx="1" type="body"/>
          </p:nvPr>
        </p:nvSpPr>
        <p:spPr>
          <a:xfrm>
            <a:off x="457200" y="1200151"/>
            <a:ext cx="8229600" cy="3394472"/>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43" name="Google Shape;43;p31"/>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2pPr>
            <a:lvl3pPr lvl="2"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3pPr>
            <a:lvl4pPr lvl="3"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4pPr>
            <a:lvl5pPr lvl="4"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5pPr>
            <a:lvl6pPr lvl="5"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6pPr>
            <a:lvl7pPr lvl="6"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7pPr>
            <a:lvl8pPr lvl="7"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8pPr>
            <a:lvl9pPr lvl="8"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9pPr>
          </a:lstStyle>
          <a:p/>
        </p:txBody>
      </p:sp>
      <p:sp>
        <p:nvSpPr>
          <p:cNvPr id="44" name="Google Shape;44;p31"/>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2pPr>
            <a:lvl3pPr lvl="2"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3pPr>
            <a:lvl4pPr lvl="3"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4pPr>
            <a:lvl5pPr lvl="4"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5pPr>
            <a:lvl6pPr lvl="5"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6pPr>
            <a:lvl7pPr lvl="6"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7pPr>
            <a:lvl8pPr lvl="7"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8pPr>
            <a:lvl9pPr lvl="8"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9pPr>
          </a:lstStyle>
          <a:p/>
        </p:txBody>
      </p:sp>
      <p:sp>
        <p:nvSpPr>
          <p:cNvPr id="45" name="Google Shape;45;p31"/>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Trebuchet MS"/>
                <a:ea typeface="Trebuchet MS"/>
                <a:cs typeface="Trebuchet MS"/>
                <a:sym typeface="Trebuchet MS"/>
              </a:defRPr>
            </a:lvl1pPr>
            <a:lvl2pPr indent="0" lvl="1" marL="0" marR="0" rtl="0" algn="l">
              <a:spcBef>
                <a:spcPts val="0"/>
              </a:spcBef>
              <a:buNone/>
              <a:defRPr sz="1800">
                <a:solidFill>
                  <a:schemeClr val="dk1"/>
                </a:solidFill>
                <a:latin typeface="Trebuchet MS"/>
                <a:ea typeface="Trebuchet MS"/>
                <a:cs typeface="Trebuchet MS"/>
                <a:sym typeface="Trebuchet MS"/>
              </a:defRPr>
            </a:lvl2pPr>
            <a:lvl3pPr indent="0" lvl="2" marL="0" marR="0" rtl="0" algn="l">
              <a:spcBef>
                <a:spcPts val="0"/>
              </a:spcBef>
              <a:buNone/>
              <a:defRPr sz="1800">
                <a:solidFill>
                  <a:schemeClr val="dk1"/>
                </a:solidFill>
                <a:latin typeface="Trebuchet MS"/>
                <a:ea typeface="Trebuchet MS"/>
                <a:cs typeface="Trebuchet MS"/>
                <a:sym typeface="Trebuchet MS"/>
              </a:defRPr>
            </a:lvl3pPr>
            <a:lvl4pPr indent="0" lvl="3" marL="0" marR="0" rtl="0" algn="l">
              <a:spcBef>
                <a:spcPts val="0"/>
              </a:spcBef>
              <a:buNone/>
              <a:defRPr sz="1800">
                <a:solidFill>
                  <a:schemeClr val="dk1"/>
                </a:solidFill>
                <a:latin typeface="Trebuchet MS"/>
                <a:ea typeface="Trebuchet MS"/>
                <a:cs typeface="Trebuchet MS"/>
                <a:sym typeface="Trebuchet MS"/>
              </a:defRPr>
            </a:lvl4pPr>
            <a:lvl5pPr indent="0" lvl="4" marL="0" marR="0" rtl="0" algn="l">
              <a:spcBef>
                <a:spcPts val="0"/>
              </a:spcBef>
              <a:buNone/>
              <a:defRPr sz="1800">
                <a:solidFill>
                  <a:schemeClr val="dk1"/>
                </a:solidFill>
                <a:latin typeface="Trebuchet MS"/>
                <a:ea typeface="Trebuchet MS"/>
                <a:cs typeface="Trebuchet MS"/>
                <a:sym typeface="Trebuchet MS"/>
              </a:defRPr>
            </a:lvl5pPr>
            <a:lvl6pPr indent="0" lvl="5" marL="0" marR="0" rtl="0" algn="l">
              <a:spcBef>
                <a:spcPts val="0"/>
              </a:spcBef>
              <a:buNone/>
              <a:defRPr sz="1800">
                <a:solidFill>
                  <a:schemeClr val="dk1"/>
                </a:solidFill>
                <a:latin typeface="Trebuchet MS"/>
                <a:ea typeface="Trebuchet MS"/>
                <a:cs typeface="Trebuchet MS"/>
                <a:sym typeface="Trebuchet MS"/>
              </a:defRPr>
            </a:lvl6pPr>
            <a:lvl7pPr indent="0" lvl="6" marL="0" marR="0" rtl="0" algn="l">
              <a:spcBef>
                <a:spcPts val="0"/>
              </a:spcBef>
              <a:buNone/>
              <a:defRPr sz="1800">
                <a:solidFill>
                  <a:schemeClr val="dk1"/>
                </a:solidFill>
                <a:latin typeface="Trebuchet MS"/>
                <a:ea typeface="Trebuchet MS"/>
                <a:cs typeface="Trebuchet MS"/>
                <a:sym typeface="Trebuchet MS"/>
              </a:defRPr>
            </a:lvl7pPr>
            <a:lvl8pPr indent="0" lvl="7" marL="0" marR="0" rtl="0" algn="l">
              <a:spcBef>
                <a:spcPts val="0"/>
              </a:spcBef>
              <a:buNone/>
              <a:defRPr sz="1800">
                <a:solidFill>
                  <a:schemeClr val="dk1"/>
                </a:solidFill>
                <a:latin typeface="Trebuchet MS"/>
                <a:ea typeface="Trebuchet MS"/>
                <a:cs typeface="Trebuchet MS"/>
                <a:sym typeface="Trebuchet MS"/>
              </a:defRPr>
            </a:lvl8pPr>
            <a:lvl9pPr indent="0" lvl="8" marL="0" marR="0" rtl="0" algn="l">
              <a:spcBef>
                <a:spcPts val="0"/>
              </a:spcBef>
              <a:buNone/>
              <a:defRPr sz="1800">
                <a:solidFill>
                  <a:schemeClr val="dk1"/>
                </a:solidFill>
                <a:latin typeface="Trebuchet MS"/>
                <a:ea typeface="Trebuchet MS"/>
                <a:cs typeface="Trebuchet MS"/>
                <a:sym typeface="Trebuchet MS"/>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6" name="Shape 46"/>
        <p:cNvGrpSpPr/>
        <p:nvPr/>
      </p:nvGrpSpPr>
      <p:grpSpPr>
        <a:xfrm>
          <a:off x="0" y="0"/>
          <a:ext cx="0" cy="0"/>
          <a:chOff x="0" y="0"/>
          <a:chExt cx="0" cy="0"/>
        </a:xfrm>
      </p:grpSpPr>
      <p:sp>
        <p:nvSpPr>
          <p:cNvPr id="47" name="Google Shape;47;p32"/>
          <p:cNvSpPr txBox="1"/>
          <p:nvPr>
            <p:ph type="title"/>
          </p:nvPr>
        </p:nvSpPr>
        <p:spPr>
          <a:xfrm>
            <a:off x="623888" y="1282304"/>
            <a:ext cx="7886700" cy="2139553"/>
          </a:xfrm>
          <a:prstGeom prst="rect">
            <a:avLst/>
          </a:prstGeom>
          <a:noFill/>
          <a:ln>
            <a:noFill/>
          </a:ln>
        </p:spPr>
        <p:txBody>
          <a:bodyPr anchorCtr="0" anchor="b" bIns="45700" lIns="91425" spcFirstLastPara="1" rIns="91425" wrap="square" tIns="45700">
            <a:normAutofit/>
          </a:bodyPr>
          <a:lstStyle>
            <a:lvl1pPr lvl="0" algn="ctr">
              <a:spcBef>
                <a:spcPts val="0"/>
              </a:spcBef>
              <a:spcAft>
                <a:spcPts val="0"/>
              </a:spcAft>
              <a:buClr>
                <a:schemeClr val="dk1"/>
              </a:buClr>
              <a:buSzPts val="4500"/>
              <a:buFont typeface="Lato"/>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8" name="Google Shape;48;p32"/>
          <p:cNvSpPr txBox="1"/>
          <p:nvPr>
            <p:ph idx="1" type="body"/>
          </p:nvPr>
        </p:nvSpPr>
        <p:spPr>
          <a:xfrm>
            <a:off x="623888" y="3442098"/>
            <a:ext cx="7886700" cy="1125140"/>
          </a:xfrm>
          <a:prstGeom prst="rect">
            <a:avLst/>
          </a:prstGeom>
          <a:noFill/>
          <a:ln>
            <a:noFill/>
          </a:ln>
        </p:spPr>
        <p:txBody>
          <a:bodyPr anchorCtr="0" anchor="t" bIns="45700" lIns="91425" spcFirstLastPara="1" rIns="91425" wrap="square" tIns="45700">
            <a:normAutofit/>
          </a:bodyPr>
          <a:lstStyle>
            <a:lvl1pPr indent="-228600" lvl="0" marL="457200" algn="l">
              <a:spcBef>
                <a:spcPts val="360"/>
              </a:spcBef>
              <a:spcAft>
                <a:spcPts val="0"/>
              </a:spcAft>
              <a:buClr>
                <a:srgbClr val="888888"/>
              </a:buClr>
              <a:buSzPts val="1800"/>
              <a:buNone/>
              <a:defRPr sz="1800">
                <a:solidFill>
                  <a:srgbClr val="888888"/>
                </a:solidFill>
              </a:defRPr>
            </a:lvl1pPr>
            <a:lvl2pPr indent="-228600" lvl="1" marL="914400" algn="l">
              <a:spcBef>
                <a:spcPts val="300"/>
              </a:spcBef>
              <a:spcAft>
                <a:spcPts val="0"/>
              </a:spcAft>
              <a:buClr>
                <a:srgbClr val="888888"/>
              </a:buClr>
              <a:buSzPts val="1500"/>
              <a:buNone/>
              <a:defRPr sz="1500">
                <a:solidFill>
                  <a:srgbClr val="888888"/>
                </a:solidFill>
              </a:defRPr>
            </a:lvl2pPr>
            <a:lvl3pPr indent="-228600" lvl="2" marL="1371600" algn="l">
              <a:spcBef>
                <a:spcPts val="270"/>
              </a:spcBef>
              <a:spcAft>
                <a:spcPts val="0"/>
              </a:spcAft>
              <a:buClr>
                <a:srgbClr val="888888"/>
              </a:buClr>
              <a:buSzPts val="1350"/>
              <a:buNone/>
              <a:defRPr sz="1350">
                <a:solidFill>
                  <a:srgbClr val="888888"/>
                </a:solidFill>
              </a:defRPr>
            </a:lvl3pPr>
            <a:lvl4pPr indent="-228600" lvl="3" marL="1828800" algn="l">
              <a:spcBef>
                <a:spcPts val="240"/>
              </a:spcBef>
              <a:spcAft>
                <a:spcPts val="0"/>
              </a:spcAft>
              <a:buClr>
                <a:srgbClr val="888888"/>
              </a:buClr>
              <a:buSzPts val="1200"/>
              <a:buNone/>
              <a:defRPr sz="1200">
                <a:solidFill>
                  <a:srgbClr val="888888"/>
                </a:solidFill>
              </a:defRPr>
            </a:lvl4pPr>
            <a:lvl5pPr indent="-228600" lvl="4" marL="2286000" algn="l">
              <a:spcBef>
                <a:spcPts val="240"/>
              </a:spcBef>
              <a:spcAft>
                <a:spcPts val="0"/>
              </a:spcAft>
              <a:buClr>
                <a:srgbClr val="888888"/>
              </a:buClr>
              <a:buSzPts val="1200"/>
              <a:buNone/>
              <a:defRPr sz="1200">
                <a:solidFill>
                  <a:srgbClr val="888888"/>
                </a:solidFill>
              </a:defRPr>
            </a:lvl5pPr>
            <a:lvl6pPr indent="-228600" lvl="5" marL="2743200" algn="l">
              <a:spcBef>
                <a:spcPts val="240"/>
              </a:spcBef>
              <a:spcAft>
                <a:spcPts val="0"/>
              </a:spcAft>
              <a:buClr>
                <a:srgbClr val="888888"/>
              </a:buClr>
              <a:buSzPts val="1200"/>
              <a:buNone/>
              <a:defRPr sz="1200">
                <a:solidFill>
                  <a:srgbClr val="888888"/>
                </a:solidFill>
              </a:defRPr>
            </a:lvl6pPr>
            <a:lvl7pPr indent="-228600" lvl="6" marL="3200400" algn="l">
              <a:spcBef>
                <a:spcPts val="240"/>
              </a:spcBef>
              <a:spcAft>
                <a:spcPts val="0"/>
              </a:spcAft>
              <a:buClr>
                <a:srgbClr val="888888"/>
              </a:buClr>
              <a:buSzPts val="1200"/>
              <a:buNone/>
              <a:defRPr sz="1200">
                <a:solidFill>
                  <a:srgbClr val="888888"/>
                </a:solidFill>
              </a:defRPr>
            </a:lvl7pPr>
            <a:lvl8pPr indent="-228600" lvl="7" marL="3657600" algn="l">
              <a:spcBef>
                <a:spcPts val="240"/>
              </a:spcBef>
              <a:spcAft>
                <a:spcPts val="0"/>
              </a:spcAft>
              <a:buClr>
                <a:srgbClr val="888888"/>
              </a:buClr>
              <a:buSzPts val="1200"/>
              <a:buNone/>
              <a:defRPr sz="1200">
                <a:solidFill>
                  <a:srgbClr val="888888"/>
                </a:solidFill>
              </a:defRPr>
            </a:lvl8pPr>
            <a:lvl9pPr indent="-228600" lvl="8" marL="4114800" algn="l">
              <a:spcBef>
                <a:spcPts val="240"/>
              </a:spcBef>
              <a:spcAft>
                <a:spcPts val="0"/>
              </a:spcAft>
              <a:buClr>
                <a:srgbClr val="888888"/>
              </a:buClr>
              <a:buSzPts val="1200"/>
              <a:buNone/>
              <a:defRPr sz="1200">
                <a:solidFill>
                  <a:srgbClr val="888888"/>
                </a:solidFill>
              </a:defRPr>
            </a:lvl9pPr>
          </a:lstStyle>
          <a:p/>
        </p:txBody>
      </p:sp>
      <p:sp>
        <p:nvSpPr>
          <p:cNvPr id="49" name="Google Shape;49;p32"/>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2pPr>
            <a:lvl3pPr lvl="2"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3pPr>
            <a:lvl4pPr lvl="3"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4pPr>
            <a:lvl5pPr lvl="4"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5pPr>
            <a:lvl6pPr lvl="5"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6pPr>
            <a:lvl7pPr lvl="6"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7pPr>
            <a:lvl8pPr lvl="7"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8pPr>
            <a:lvl9pPr lvl="8"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9pPr>
          </a:lstStyle>
          <a:p/>
        </p:txBody>
      </p:sp>
      <p:sp>
        <p:nvSpPr>
          <p:cNvPr id="50" name="Google Shape;50;p32"/>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2pPr>
            <a:lvl3pPr lvl="2"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3pPr>
            <a:lvl4pPr lvl="3"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4pPr>
            <a:lvl5pPr lvl="4"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5pPr>
            <a:lvl6pPr lvl="5"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6pPr>
            <a:lvl7pPr lvl="6"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7pPr>
            <a:lvl8pPr lvl="7"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8pPr>
            <a:lvl9pPr lvl="8"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9pPr>
          </a:lstStyle>
          <a:p/>
        </p:txBody>
      </p:sp>
      <p:sp>
        <p:nvSpPr>
          <p:cNvPr id="51" name="Google Shape;51;p32"/>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Trebuchet MS"/>
                <a:ea typeface="Trebuchet MS"/>
                <a:cs typeface="Trebuchet MS"/>
                <a:sym typeface="Trebuchet MS"/>
              </a:defRPr>
            </a:lvl1pPr>
            <a:lvl2pPr indent="0" lvl="1" marL="0" marR="0" rtl="0" algn="l">
              <a:spcBef>
                <a:spcPts val="0"/>
              </a:spcBef>
              <a:buNone/>
              <a:defRPr sz="1800">
                <a:solidFill>
                  <a:schemeClr val="dk1"/>
                </a:solidFill>
                <a:latin typeface="Trebuchet MS"/>
                <a:ea typeface="Trebuchet MS"/>
                <a:cs typeface="Trebuchet MS"/>
                <a:sym typeface="Trebuchet MS"/>
              </a:defRPr>
            </a:lvl2pPr>
            <a:lvl3pPr indent="0" lvl="2" marL="0" marR="0" rtl="0" algn="l">
              <a:spcBef>
                <a:spcPts val="0"/>
              </a:spcBef>
              <a:buNone/>
              <a:defRPr sz="1800">
                <a:solidFill>
                  <a:schemeClr val="dk1"/>
                </a:solidFill>
                <a:latin typeface="Trebuchet MS"/>
                <a:ea typeface="Trebuchet MS"/>
                <a:cs typeface="Trebuchet MS"/>
                <a:sym typeface="Trebuchet MS"/>
              </a:defRPr>
            </a:lvl3pPr>
            <a:lvl4pPr indent="0" lvl="3" marL="0" marR="0" rtl="0" algn="l">
              <a:spcBef>
                <a:spcPts val="0"/>
              </a:spcBef>
              <a:buNone/>
              <a:defRPr sz="1800">
                <a:solidFill>
                  <a:schemeClr val="dk1"/>
                </a:solidFill>
                <a:latin typeface="Trebuchet MS"/>
                <a:ea typeface="Trebuchet MS"/>
                <a:cs typeface="Trebuchet MS"/>
                <a:sym typeface="Trebuchet MS"/>
              </a:defRPr>
            </a:lvl4pPr>
            <a:lvl5pPr indent="0" lvl="4" marL="0" marR="0" rtl="0" algn="l">
              <a:spcBef>
                <a:spcPts val="0"/>
              </a:spcBef>
              <a:buNone/>
              <a:defRPr sz="1800">
                <a:solidFill>
                  <a:schemeClr val="dk1"/>
                </a:solidFill>
                <a:latin typeface="Trebuchet MS"/>
                <a:ea typeface="Trebuchet MS"/>
                <a:cs typeface="Trebuchet MS"/>
                <a:sym typeface="Trebuchet MS"/>
              </a:defRPr>
            </a:lvl5pPr>
            <a:lvl6pPr indent="0" lvl="5" marL="0" marR="0" rtl="0" algn="l">
              <a:spcBef>
                <a:spcPts val="0"/>
              </a:spcBef>
              <a:buNone/>
              <a:defRPr sz="1800">
                <a:solidFill>
                  <a:schemeClr val="dk1"/>
                </a:solidFill>
                <a:latin typeface="Trebuchet MS"/>
                <a:ea typeface="Trebuchet MS"/>
                <a:cs typeface="Trebuchet MS"/>
                <a:sym typeface="Trebuchet MS"/>
              </a:defRPr>
            </a:lvl6pPr>
            <a:lvl7pPr indent="0" lvl="6" marL="0" marR="0" rtl="0" algn="l">
              <a:spcBef>
                <a:spcPts val="0"/>
              </a:spcBef>
              <a:buNone/>
              <a:defRPr sz="1800">
                <a:solidFill>
                  <a:schemeClr val="dk1"/>
                </a:solidFill>
                <a:latin typeface="Trebuchet MS"/>
                <a:ea typeface="Trebuchet MS"/>
                <a:cs typeface="Trebuchet MS"/>
                <a:sym typeface="Trebuchet MS"/>
              </a:defRPr>
            </a:lvl7pPr>
            <a:lvl8pPr indent="0" lvl="7" marL="0" marR="0" rtl="0" algn="l">
              <a:spcBef>
                <a:spcPts val="0"/>
              </a:spcBef>
              <a:buNone/>
              <a:defRPr sz="1800">
                <a:solidFill>
                  <a:schemeClr val="dk1"/>
                </a:solidFill>
                <a:latin typeface="Trebuchet MS"/>
                <a:ea typeface="Trebuchet MS"/>
                <a:cs typeface="Trebuchet MS"/>
                <a:sym typeface="Trebuchet MS"/>
              </a:defRPr>
            </a:lvl8pPr>
            <a:lvl9pPr indent="0" lvl="8" marL="0" marR="0" rtl="0" algn="l">
              <a:spcBef>
                <a:spcPts val="0"/>
              </a:spcBef>
              <a:buNone/>
              <a:defRPr sz="1800">
                <a:solidFill>
                  <a:schemeClr val="dk1"/>
                </a:solidFill>
                <a:latin typeface="Trebuchet MS"/>
                <a:ea typeface="Trebuchet MS"/>
                <a:cs typeface="Trebuchet MS"/>
                <a:sym typeface="Trebuchet MS"/>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5"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3"/>
          <p:cNvSpPr txBox="1"/>
          <p:nvPr>
            <p:ph type="title"/>
          </p:nvPr>
        </p:nvSpPr>
        <p:spPr>
          <a:xfrm>
            <a:off x="457200" y="205979"/>
            <a:ext cx="8229600" cy="85725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Lato"/>
              <a:buNone/>
              <a:defRPr b="1" i="0" sz="4400" u="none" cap="none" strike="noStrike">
                <a:solidFill>
                  <a:schemeClr val="dk1"/>
                </a:solidFill>
                <a:latin typeface="Lato"/>
                <a:ea typeface="Lato"/>
                <a:cs typeface="Lato"/>
                <a:sym typeface="Lat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23"/>
          <p:cNvSpPr txBox="1"/>
          <p:nvPr>
            <p:ph idx="1" type="body"/>
          </p:nvPr>
        </p:nvSpPr>
        <p:spPr>
          <a:xfrm>
            <a:off x="457200" y="1200151"/>
            <a:ext cx="8229600" cy="3394472"/>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Ubuntu"/>
                <a:ea typeface="Ubuntu"/>
                <a:cs typeface="Ubuntu"/>
                <a:sym typeface="Ubuntu"/>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Ubuntu"/>
                <a:ea typeface="Ubuntu"/>
                <a:cs typeface="Ubuntu"/>
                <a:sym typeface="Ubuntu"/>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Ubuntu"/>
                <a:ea typeface="Ubuntu"/>
                <a:cs typeface="Ubuntu"/>
                <a:sym typeface="Ubuntu"/>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Ubuntu"/>
                <a:ea typeface="Ubuntu"/>
                <a:cs typeface="Ubuntu"/>
                <a:sym typeface="Ubuntu"/>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Ubuntu"/>
                <a:ea typeface="Ubuntu"/>
                <a:cs typeface="Ubuntu"/>
                <a:sym typeface="Ubuntu"/>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Trebuchet MS"/>
                <a:ea typeface="Trebuchet MS"/>
                <a:cs typeface="Trebuchet MS"/>
                <a:sym typeface="Trebuchet MS"/>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Trebuchet MS"/>
                <a:ea typeface="Trebuchet MS"/>
                <a:cs typeface="Trebuchet MS"/>
                <a:sym typeface="Trebuchet MS"/>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Trebuchet MS"/>
                <a:ea typeface="Trebuchet MS"/>
                <a:cs typeface="Trebuchet MS"/>
                <a:sym typeface="Trebuchet MS"/>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Trebuchet MS"/>
                <a:ea typeface="Trebuchet MS"/>
                <a:cs typeface="Trebuchet MS"/>
                <a:sym typeface="Trebuchet MS"/>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0.xml"/><Relationship Id="rId3" Type="http://schemas.openxmlformats.org/officeDocument/2006/relationships/image" Target="../media/image1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1.xml"/><Relationship Id="rId3" Type="http://schemas.openxmlformats.org/officeDocument/2006/relationships/image" Target="../media/image3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5.xml"/><Relationship Id="rId3" Type="http://schemas.openxmlformats.org/officeDocument/2006/relationships/image" Target="../media/image2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 Id="rId3" Type="http://schemas.openxmlformats.org/officeDocument/2006/relationships/image" Target="../media/image3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 Id="rId3" Type="http://schemas.openxmlformats.org/officeDocument/2006/relationships/image" Target="../media/image3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8.xml"/><Relationship Id="rId3" Type="http://schemas.openxmlformats.org/officeDocument/2006/relationships/image" Target="../media/image37.png"/><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6.png"/><Relationship Id="rId4" Type="http://schemas.openxmlformats.org/officeDocument/2006/relationships/image" Target="../media/image27.jpg"/><Relationship Id="rId5" Type="http://schemas.openxmlformats.org/officeDocument/2006/relationships/image" Target="../media/image32.jpg"/><Relationship Id="rId6" Type="http://schemas.openxmlformats.org/officeDocument/2006/relationships/image" Target="../media/image17.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1.xml"/><Relationship Id="rId3" Type="http://schemas.openxmlformats.org/officeDocument/2006/relationships/image" Target="../media/image2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3.xml"/><Relationship Id="rId3" Type="http://schemas.openxmlformats.org/officeDocument/2006/relationships/image" Target="../media/image3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 Id="rId3" Type="http://schemas.openxmlformats.org/officeDocument/2006/relationships/hyperlink" Target="mailto:jlmajer@internationalmedicalcorps.org" TargetMode="External"/><Relationship Id="rId4" Type="http://schemas.openxmlformats.org/officeDocument/2006/relationships/hyperlink" Target="mailto:omakki@internationalmedicalcorps.org"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hyperlink" Target="https://forms.gle/wojhMxXX7MyEbxfm9"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0.xml"/><Relationship Id="rId3" Type="http://schemas.openxmlformats.org/officeDocument/2006/relationships/hyperlink" Target="mailto:humelmanagement@gmail.com"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7.xml"/><Relationship Id="rId3" Type="http://schemas.openxmlformats.org/officeDocument/2006/relationships/image" Target="../media/image2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9.xml"/><Relationship Id="rId3"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1"/>
          <p:cNvSpPr txBox="1"/>
          <p:nvPr>
            <p:ph idx="1" type="body"/>
          </p:nvPr>
        </p:nvSpPr>
        <p:spPr>
          <a:xfrm>
            <a:off x="1500188" y="1653961"/>
            <a:ext cx="6996112" cy="1243351"/>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chemeClr val="lt2"/>
              </a:buClr>
              <a:buSzPts val="3200"/>
              <a:buNone/>
            </a:pPr>
            <a:r>
              <a:rPr lang="en-US"/>
              <a:t>Data Quality Assessments</a:t>
            </a:r>
            <a:endParaRPr/>
          </a:p>
        </p:txBody>
      </p:sp>
      <p:sp>
        <p:nvSpPr>
          <p:cNvPr id="114" name="Google Shape;114;p1"/>
          <p:cNvSpPr txBox="1"/>
          <p:nvPr>
            <p:ph idx="2" type="body"/>
          </p:nvPr>
        </p:nvSpPr>
        <p:spPr>
          <a:xfrm>
            <a:off x="1500188" y="2948344"/>
            <a:ext cx="6996112" cy="15621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lt2"/>
              </a:buClr>
              <a:buSzPts val="2200"/>
              <a:buNone/>
            </a:pPr>
            <a:r>
              <a:rPr lang="en-US"/>
              <a:t>July 27, 2023 | 9: 00 AM ET</a:t>
            </a:r>
            <a:endParaRPr/>
          </a:p>
          <a:p>
            <a:pPr indent="0" lvl="0" marL="0" rtl="0" algn="l">
              <a:spcBef>
                <a:spcPts val="440"/>
              </a:spcBef>
              <a:spcAft>
                <a:spcPts val="0"/>
              </a:spcAft>
              <a:buClr>
                <a:schemeClr val="lt2"/>
              </a:buClr>
              <a:buSzPts val="2200"/>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g25b7a55ffef_0_36"/>
          <p:cNvSpPr txBox="1"/>
          <p:nvPr>
            <p:ph type="title"/>
          </p:nvPr>
        </p:nvSpPr>
        <p:spPr>
          <a:xfrm>
            <a:off x="635267" y="157854"/>
            <a:ext cx="7993800" cy="8574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lt1"/>
              </a:buClr>
              <a:buSzPts val="3200"/>
              <a:buFont typeface="Lato"/>
              <a:buNone/>
            </a:pPr>
            <a:r>
              <a:rPr lang="en-US"/>
              <a:t>Common Data Flow</a:t>
            </a:r>
            <a:endParaRPr/>
          </a:p>
        </p:txBody>
      </p:sp>
      <p:pic>
        <p:nvPicPr>
          <p:cNvPr id="172" name="Google Shape;172;g25b7a55ffef_0_36"/>
          <p:cNvPicPr preferRelativeResize="0"/>
          <p:nvPr/>
        </p:nvPicPr>
        <p:blipFill>
          <a:blip r:embed="rId3">
            <a:alphaModFix/>
          </a:blip>
          <a:stretch>
            <a:fillRect/>
          </a:stretch>
        </p:blipFill>
        <p:spPr>
          <a:xfrm>
            <a:off x="1755175" y="1015254"/>
            <a:ext cx="5833895" cy="382344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g25b7a55ffef_0_42"/>
          <p:cNvSpPr txBox="1"/>
          <p:nvPr>
            <p:ph type="title"/>
          </p:nvPr>
        </p:nvSpPr>
        <p:spPr>
          <a:xfrm>
            <a:off x="635267" y="157854"/>
            <a:ext cx="7993800" cy="8574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lt1"/>
              </a:buClr>
              <a:buSzPts val="3200"/>
              <a:buFont typeface="Lato"/>
              <a:buNone/>
            </a:pPr>
            <a:r>
              <a:rPr lang="en-US"/>
              <a:t>Levels of data &amp; areas of focus</a:t>
            </a:r>
            <a:endParaRPr/>
          </a:p>
        </p:txBody>
      </p:sp>
      <p:sp>
        <p:nvSpPr>
          <p:cNvPr id="178" name="Google Shape;178;g25b7a55ffef_0_42"/>
          <p:cNvSpPr/>
          <p:nvPr/>
        </p:nvSpPr>
        <p:spPr>
          <a:xfrm>
            <a:off x="5060925" y="1291925"/>
            <a:ext cx="3948900" cy="3540600"/>
          </a:xfrm>
          <a:prstGeom prst="rect">
            <a:avLst/>
          </a:prstGeom>
          <a:solidFill>
            <a:schemeClr val="accent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317500" lvl="0" marL="457200" rtl="0" algn="l">
              <a:spcBef>
                <a:spcPts val="0"/>
              </a:spcBef>
              <a:spcAft>
                <a:spcPts val="0"/>
              </a:spcAft>
              <a:buClr>
                <a:schemeClr val="dk1"/>
              </a:buClr>
              <a:buSzPts val="1400"/>
              <a:buFont typeface="Ubuntu"/>
              <a:buChar char="●"/>
            </a:pPr>
            <a:r>
              <a:rPr lang="en-US">
                <a:solidFill>
                  <a:schemeClr val="dk1"/>
                </a:solidFill>
                <a:latin typeface="Ubuntu"/>
                <a:ea typeface="Ubuntu"/>
                <a:cs typeface="Ubuntu"/>
                <a:sym typeface="Ubuntu"/>
              </a:rPr>
              <a:t>Reviewing data collection and management systems to ensure alignment of recorded data and reporting tools.</a:t>
            </a:r>
            <a:endParaRPr>
              <a:solidFill>
                <a:schemeClr val="dk1"/>
              </a:solidFill>
              <a:latin typeface="Ubuntu"/>
              <a:ea typeface="Ubuntu"/>
              <a:cs typeface="Ubuntu"/>
              <a:sym typeface="Ubuntu"/>
            </a:endParaRPr>
          </a:p>
          <a:p>
            <a:pPr indent="-317500" lvl="0" marL="457200" rtl="0" algn="l">
              <a:spcBef>
                <a:spcPts val="0"/>
              </a:spcBef>
              <a:spcAft>
                <a:spcPts val="0"/>
              </a:spcAft>
              <a:buClr>
                <a:schemeClr val="dk1"/>
              </a:buClr>
              <a:buSzPts val="1400"/>
              <a:buFont typeface="Ubuntu"/>
              <a:buChar char="●"/>
            </a:pPr>
            <a:r>
              <a:rPr lang="en-US">
                <a:solidFill>
                  <a:schemeClr val="dk1"/>
                </a:solidFill>
                <a:latin typeface="Ubuntu"/>
                <a:ea typeface="Ubuntu"/>
                <a:cs typeface="Ubuntu"/>
                <a:sym typeface="Ubuntu"/>
              </a:rPr>
              <a:t>Aggregated data should match the disaggregated data in facilities, project sites, record keeping books, etc. </a:t>
            </a:r>
            <a:endParaRPr>
              <a:solidFill>
                <a:schemeClr val="dk1"/>
              </a:solidFill>
              <a:latin typeface="Ubuntu"/>
              <a:ea typeface="Ubuntu"/>
              <a:cs typeface="Ubuntu"/>
              <a:sym typeface="Ubuntu"/>
            </a:endParaRPr>
          </a:p>
          <a:p>
            <a:pPr indent="-317500" lvl="0" marL="457200" rtl="0" algn="l">
              <a:spcBef>
                <a:spcPts val="0"/>
              </a:spcBef>
              <a:spcAft>
                <a:spcPts val="0"/>
              </a:spcAft>
              <a:buClr>
                <a:schemeClr val="dk1"/>
              </a:buClr>
              <a:buSzPts val="1400"/>
              <a:buFont typeface="Ubuntu"/>
              <a:buChar char="●"/>
            </a:pPr>
            <a:r>
              <a:rPr lang="en-US">
                <a:solidFill>
                  <a:schemeClr val="dk1"/>
                </a:solidFill>
                <a:latin typeface="Ubuntu"/>
                <a:ea typeface="Ubuntu"/>
                <a:cs typeface="Ubuntu"/>
                <a:sym typeface="Ubuntu"/>
              </a:rPr>
              <a:t>Note: For reporting, IMC aggregates all records of activity into the IPTT as a single data source for each grant. However, each mission may also employ several intermediary level 2 data tools (typically Excel “tracker” spreadsheets, DHIS2 in some cases) before data reaches the IPTT. </a:t>
            </a:r>
            <a:endParaRPr/>
          </a:p>
        </p:txBody>
      </p:sp>
      <p:sp>
        <p:nvSpPr>
          <p:cNvPr id="179" name="Google Shape;179;g25b7a55ffef_0_42"/>
          <p:cNvSpPr/>
          <p:nvPr/>
        </p:nvSpPr>
        <p:spPr>
          <a:xfrm>
            <a:off x="879100" y="1291925"/>
            <a:ext cx="3693000" cy="3540600"/>
          </a:xfrm>
          <a:prstGeom prst="rect">
            <a:avLst/>
          </a:prstGeom>
          <a:solidFill>
            <a:schemeClr val="accent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317500" lvl="0" marL="457200" rtl="0" algn="l">
              <a:spcBef>
                <a:spcPts val="0"/>
              </a:spcBef>
              <a:spcAft>
                <a:spcPts val="0"/>
              </a:spcAft>
              <a:buClr>
                <a:schemeClr val="dk1"/>
              </a:buClr>
              <a:buSzPts val="1400"/>
              <a:buFont typeface="Ubuntu"/>
              <a:buChar char="●"/>
            </a:pPr>
            <a:r>
              <a:rPr lang="en-US">
                <a:solidFill>
                  <a:schemeClr val="dk1"/>
                </a:solidFill>
                <a:latin typeface="Ubuntu"/>
                <a:ea typeface="Ubuntu"/>
                <a:cs typeface="Ubuntu"/>
                <a:sym typeface="Ubuntu"/>
              </a:rPr>
              <a:t>Reviewing beneficiary records to ensure that all pertinent data have been correctly recorded.</a:t>
            </a:r>
            <a:endParaRPr>
              <a:solidFill>
                <a:schemeClr val="dk1"/>
              </a:solidFill>
              <a:latin typeface="Ubuntu"/>
              <a:ea typeface="Ubuntu"/>
              <a:cs typeface="Ubuntu"/>
              <a:sym typeface="Ubuntu"/>
            </a:endParaRPr>
          </a:p>
          <a:p>
            <a:pPr indent="-317500" lvl="0" marL="457200" rtl="0" algn="l">
              <a:spcBef>
                <a:spcPts val="0"/>
              </a:spcBef>
              <a:spcAft>
                <a:spcPts val="0"/>
              </a:spcAft>
              <a:buClr>
                <a:schemeClr val="dk1"/>
              </a:buClr>
              <a:buSzPts val="1400"/>
              <a:buFont typeface="Ubuntu"/>
              <a:buChar char="●"/>
            </a:pPr>
            <a:r>
              <a:rPr lang="en-US">
                <a:solidFill>
                  <a:schemeClr val="dk1"/>
                </a:solidFill>
                <a:latin typeface="Ubuntu"/>
                <a:ea typeface="Ubuntu"/>
                <a:cs typeface="Ubuntu"/>
                <a:sym typeface="Ubuntu"/>
              </a:rPr>
              <a:t>With health services, for example, checking the front sheet or online patient records to ensure that the patient’s presenting problems, diagnosis and treatment have been recorded and are supported by documentation in the body of the medical record. </a:t>
            </a:r>
            <a:endParaRPr/>
          </a:p>
        </p:txBody>
      </p:sp>
      <p:sp>
        <p:nvSpPr>
          <p:cNvPr id="180" name="Google Shape;180;g25b7a55ffef_0_42"/>
          <p:cNvSpPr/>
          <p:nvPr/>
        </p:nvSpPr>
        <p:spPr>
          <a:xfrm>
            <a:off x="879100" y="1015250"/>
            <a:ext cx="3693000" cy="4227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US">
                <a:solidFill>
                  <a:schemeClr val="lt1"/>
                </a:solidFill>
              </a:rPr>
              <a:t>Level 1: Individual beneficiary records</a:t>
            </a:r>
            <a:endParaRPr b="1">
              <a:solidFill>
                <a:schemeClr val="lt1"/>
              </a:solidFill>
            </a:endParaRPr>
          </a:p>
        </p:txBody>
      </p:sp>
      <p:sp>
        <p:nvSpPr>
          <p:cNvPr id="181" name="Google Shape;181;g25b7a55ffef_0_42"/>
          <p:cNvSpPr/>
          <p:nvPr/>
        </p:nvSpPr>
        <p:spPr>
          <a:xfrm>
            <a:off x="5060800" y="1015250"/>
            <a:ext cx="3948900" cy="4227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US">
                <a:solidFill>
                  <a:schemeClr val="lt1"/>
                </a:solidFill>
              </a:rPr>
              <a:t>Level 2: Aggregated data</a:t>
            </a:r>
            <a:endParaRPr b="1">
              <a:solidFill>
                <a:schemeClr val="lt1"/>
              </a:solidFill>
            </a:endParaRPr>
          </a:p>
        </p:txBody>
      </p:sp>
      <p:pic>
        <p:nvPicPr>
          <p:cNvPr id="182" name="Google Shape;182;g25b7a55ffef_0_42"/>
          <p:cNvPicPr preferRelativeResize="0"/>
          <p:nvPr/>
        </p:nvPicPr>
        <p:blipFill>
          <a:blip r:embed="rId3">
            <a:alphaModFix/>
          </a:blip>
          <a:stretch>
            <a:fillRect/>
          </a:stretch>
        </p:blipFill>
        <p:spPr>
          <a:xfrm>
            <a:off x="1030245" y="1870088"/>
            <a:ext cx="3264900" cy="238427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g25b7a55ffef_0_62"/>
          <p:cNvSpPr txBox="1"/>
          <p:nvPr>
            <p:ph type="title"/>
          </p:nvPr>
        </p:nvSpPr>
        <p:spPr>
          <a:xfrm>
            <a:off x="635267" y="157854"/>
            <a:ext cx="7993800" cy="857400"/>
          </a:xfrm>
          <a:prstGeom prst="rect">
            <a:avLst/>
          </a:prstGeom>
          <a:noFill/>
          <a:ln>
            <a:noFill/>
          </a:ln>
        </p:spPr>
        <p:txBody>
          <a:bodyPr anchorCtr="0" anchor="ctr" bIns="45700" lIns="91425" spcFirstLastPara="1" rIns="91425" wrap="square" tIns="45700">
            <a:normAutofit fontScale="90000"/>
          </a:bodyPr>
          <a:lstStyle/>
          <a:p>
            <a:pPr indent="0" lvl="0" marL="0" rtl="0" algn="l">
              <a:spcBef>
                <a:spcPts val="0"/>
              </a:spcBef>
              <a:spcAft>
                <a:spcPts val="0"/>
              </a:spcAft>
              <a:buClr>
                <a:schemeClr val="lt1"/>
              </a:buClr>
              <a:buSzPct val="100000"/>
              <a:buFont typeface="Lato"/>
              <a:buNone/>
            </a:pPr>
            <a:r>
              <a:rPr lang="en-US"/>
              <a:t>Implementation of the RDQA and key steps</a:t>
            </a:r>
            <a:endParaRPr/>
          </a:p>
        </p:txBody>
      </p:sp>
      <p:sp>
        <p:nvSpPr>
          <p:cNvPr id="188" name="Google Shape;188;g25b7a55ffef_0_62"/>
          <p:cNvSpPr txBox="1"/>
          <p:nvPr>
            <p:ph idx="1" type="body"/>
          </p:nvPr>
        </p:nvSpPr>
        <p:spPr>
          <a:xfrm>
            <a:off x="635284" y="1116525"/>
            <a:ext cx="8053800" cy="3494100"/>
          </a:xfrm>
          <a:prstGeom prst="rect">
            <a:avLst/>
          </a:prstGeom>
          <a:noFill/>
          <a:ln>
            <a:noFill/>
          </a:ln>
        </p:spPr>
        <p:txBody>
          <a:bodyPr anchorCtr="0" anchor="t" bIns="45700" lIns="91425" spcFirstLastPara="1" rIns="91425" wrap="square" tIns="45700">
            <a:normAutofit fontScale="25000" lnSpcReduction="20000"/>
          </a:bodyPr>
          <a:lstStyle/>
          <a:p>
            <a:pPr indent="-317500" lvl="0" marL="457200" rtl="0" algn="l">
              <a:spcBef>
                <a:spcPts val="0"/>
              </a:spcBef>
              <a:spcAft>
                <a:spcPts val="0"/>
              </a:spcAft>
              <a:buSzPct val="100000"/>
              <a:buChar char="●"/>
            </a:pPr>
            <a:r>
              <a:rPr b="1" lang="en-US" sz="5600"/>
              <a:t>Step 1 – Determine Frequency of RDQA</a:t>
            </a:r>
            <a:endParaRPr b="1" sz="5600"/>
          </a:p>
          <a:p>
            <a:pPr indent="-317500" lvl="0" marL="457200" rtl="0" algn="l">
              <a:spcBef>
                <a:spcPts val="1000"/>
              </a:spcBef>
              <a:spcAft>
                <a:spcPts val="0"/>
              </a:spcAft>
              <a:buSzPct val="100000"/>
              <a:buChar char="●"/>
            </a:pPr>
            <a:r>
              <a:rPr b="1" lang="en-US" sz="5600"/>
              <a:t>Step 2 – Select indicators for the RDQA</a:t>
            </a:r>
            <a:endParaRPr b="1" sz="5600"/>
          </a:p>
          <a:p>
            <a:pPr indent="-317500" lvl="0" marL="457200" rtl="0" algn="l">
              <a:spcBef>
                <a:spcPts val="1000"/>
              </a:spcBef>
              <a:spcAft>
                <a:spcPts val="0"/>
              </a:spcAft>
              <a:buSzPct val="100000"/>
              <a:buChar char="●"/>
            </a:pPr>
            <a:r>
              <a:rPr lang="en-US" sz="5600"/>
              <a:t>The selection of indicators is often done by categorizing indicators (by outcome/output, based on data flows, program area importance, indicators with suspected data quality issues, etc.) and drawing a sample of indicators for each category and a sample of sites to conduct the DQA. </a:t>
            </a:r>
            <a:endParaRPr sz="5600"/>
          </a:p>
          <a:p>
            <a:pPr indent="-317500" lvl="0" marL="457200" rtl="0" algn="l">
              <a:spcBef>
                <a:spcPts val="1000"/>
              </a:spcBef>
              <a:spcAft>
                <a:spcPts val="0"/>
              </a:spcAft>
              <a:buSzPct val="100000"/>
              <a:buChar char="●"/>
            </a:pPr>
            <a:r>
              <a:rPr lang="en-US" sz="5600"/>
              <a:t>BHA highlights potential considerations that can be taken into account when identifying indicators to include in the RDQA:</a:t>
            </a:r>
            <a:endParaRPr sz="5600"/>
          </a:p>
          <a:p>
            <a:pPr indent="-317500" lvl="1" marL="914400" rtl="0" algn="l">
              <a:spcBef>
                <a:spcPts val="1000"/>
              </a:spcBef>
              <a:spcAft>
                <a:spcPts val="0"/>
              </a:spcAft>
              <a:buSzPct val="100000"/>
              <a:buChar char="○"/>
            </a:pPr>
            <a:r>
              <a:rPr lang="en-US" sz="5600"/>
              <a:t>Indicators that are complicated to measure</a:t>
            </a:r>
            <a:endParaRPr sz="5600"/>
          </a:p>
          <a:p>
            <a:pPr indent="-317500" lvl="1" marL="914400" rtl="0" algn="l">
              <a:spcBef>
                <a:spcPts val="1000"/>
              </a:spcBef>
              <a:spcAft>
                <a:spcPts val="0"/>
              </a:spcAft>
              <a:buSzPct val="100000"/>
              <a:buChar char="○"/>
            </a:pPr>
            <a:r>
              <a:rPr lang="en-US" sz="5600"/>
              <a:t>Indicators of suspect data quality</a:t>
            </a:r>
            <a:endParaRPr sz="5600"/>
          </a:p>
          <a:p>
            <a:pPr indent="-317500" lvl="1" marL="914400" rtl="0" algn="l">
              <a:spcBef>
                <a:spcPts val="1000"/>
              </a:spcBef>
              <a:spcAft>
                <a:spcPts val="0"/>
              </a:spcAft>
              <a:buSzPct val="100000"/>
              <a:buChar char="○"/>
            </a:pPr>
            <a:r>
              <a:rPr lang="en-US" sz="5600"/>
              <a:t>Indicators of high importance to decision making</a:t>
            </a:r>
            <a:endParaRPr sz="5600"/>
          </a:p>
          <a:p>
            <a:pPr indent="-317500" lvl="1" marL="914400" rtl="0" algn="l">
              <a:spcBef>
                <a:spcPts val="1000"/>
              </a:spcBef>
              <a:spcAft>
                <a:spcPts val="0"/>
              </a:spcAft>
              <a:buSzPct val="100000"/>
              <a:buChar char="○"/>
            </a:pPr>
            <a:r>
              <a:rPr lang="en-US" sz="5600"/>
              <a:t>Indicators that demonstrate an intervention’s progress</a:t>
            </a:r>
            <a:endParaRPr sz="5600"/>
          </a:p>
          <a:p>
            <a:pPr indent="-317500" lvl="1" marL="914400" rtl="0" algn="l">
              <a:spcBef>
                <a:spcPts val="1000"/>
              </a:spcBef>
              <a:spcAft>
                <a:spcPts val="0"/>
              </a:spcAft>
              <a:buSzPct val="100000"/>
              <a:buChar char="○"/>
            </a:pPr>
            <a:r>
              <a:rPr lang="en-US" sz="5600"/>
              <a:t>Indicators that represent different data flow processes</a:t>
            </a:r>
            <a:endParaRPr sz="5600"/>
          </a:p>
          <a:p>
            <a:pPr indent="-317500" lvl="0" marL="457200" rtl="0" algn="l">
              <a:spcBef>
                <a:spcPts val="1000"/>
              </a:spcBef>
              <a:spcAft>
                <a:spcPts val="0"/>
              </a:spcAft>
              <a:buSzPct val="100000"/>
              <a:buChar char="●"/>
            </a:pPr>
            <a:r>
              <a:rPr b="1" lang="en-US" sz="5600"/>
              <a:t>Step 3 &amp; 4 - Identify data sources for selected indicators &amp; Timeframe</a:t>
            </a:r>
            <a:endParaRPr b="1" sz="5600"/>
          </a:p>
          <a:p>
            <a:pPr indent="0" lvl="0" marL="0" rtl="0" algn="l">
              <a:spcBef>
                <a:spcPts val="1000"/>
              </a:spcBef>
              <a:spcAft>
                <a:spcPts val="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g25b7a55ffef_0_71"/>
          <p:cNvSpPr txBox="1"/>
          <p:nvPr>
            <p:ph type="title"/>
          </p:nvPr>
        </p:nvSpPr>
        <p:spPr>
          <a:xfrm>
            <a:off x="635267" y="157854"/>
            <a:ext cx="7993800" cy="857400"/>
          </a:xfrm>
          <a:prstGeom prst="rect">
            <a:avLst/>
          </a:prstGeom>
          <a:noFill/>
          <a:ln>
            <a:noFill/>
          </a:ln>
        </p:spPr>
        <p:txBody>
          <a:bodyPr anchorCtr="0" anchor="ctr" bIns="45700" lIns="91425" spcFirstLastPara="1" rIns="91425" wrap="square" tIns="45700">
            <a:normAutofit fontScale="90000"/>
          </a:bodyPr>
          <a:lstStyle/>
          <a:p>
            <a:pPr indent="0" lvl="0" marL="0" rtl="0" algn="l">
              <a:spcBef>
                <a:spcPts val="0"/>
              </a:spcBef>
              <a:spcAft>
                <a:spcPts val="0"/>
              </a:spcAft>
              <a:buClr>
                <a:schemeClr val="lt1"/>
              </a:buClr>
              <a:buSzPct val="100000"/>
              <a:buFont typeface="Lato"/>
              <a:buNone/>
            </a:pPr>
            <a:r>
              <a:rPr lang="en-US"/>
              <a:t>Implementation of the RDQA and key steps</a:t>
            </a:r>
            <a:endParaRPr/>
          </a:p>
        </p:txBody>
      </p:sp>
      <p:sp>
        <p:nvSpPr>
          <p:cNvPr id="194" name="Google Shape;194;g25b7a55ffef_0_71"/>
          <p:cNvSpPr txBox="1"/>
          <p:nvPr>
            <p:ph idx="1" type="body"/>
          </p:nvPr>
        </p:nvSpPr>
        <p:spPr>
          <a:xfrm>
            <a:off x="635283" y="1116525"/>
            <a:ext cx="7820700" cy="3494100"/>
          </a:xfrm>
          <a:prstGeom prst="rect">
            <a:avLst/>
          </a:prstGeom>
          <a:noFill/>
          <a:ln>
            <a:noFill/>
          </a:ln>
        </p:spPr>
        <p:txBody>
          <a:bodyPr anchorCtr="0" anchor="t" bIns="45700" lIns="91425" spcFirstLastPara="1" rIns="91425" wrap="square" tIns="45700">
            <a:normAutofit fontScale="32500" lnSpcReduction="10000"/>
          </a:bodyPr>
          <a:lstStyle/>
          <a:p>
            <a:pPr indent="0" lvl="0" marL="0" rtl="0" algn="l">
              <a:spcBef>
                <a:spcPts val="0"/>
              </a:spcBef>
              <a:spcAft>
                <a:spcPts val="0"/>
              </a:spcAft>
              <a:buNone/>
            </a:pPr>
            <a:r>
              <a:rPr b="1" lang="en-US" sz="5600"/>
              <a:t>Step 5 – Determine sample size</a:t>
            </a:r>
            <a:endParaRPr b="1" sz="5600"/>
          </a:p>
          <a:p>
            <a:pPr indent="-344170" lvl="0" marL="457200" rtl="0" algn="l">
              <a:spcBef>
                <a:spcPts val="1000"/>
              </a:spcBef>
              <a:spcAft>
                <a:spcPts val="0"/>
              </a:spcAft>
              <a:buSzPct val="100000"/>
              <a:buChar char="●"/>
            </a:pPr>
            <a:r>
              <a:rPr lang="en-US" sz="5600"/>
              <a:t>Review reported numbers from a quarterly or semi-annual report with IPTT and then with aggregated data to ensure data is the same across all the sources.</a:t>
            </a:r>
            <a:endParaRPr sz="5600"/>
          </a:p>
          <a:p>
            <a:pPr indent="-344170" lvl="0" marL="457200" rtl="0" algn="l">
              <a:spcBef>
                <a:spcPts val="1000"/>
              </a:spcBef>
              <a:spcAft>
                <a:spcPts val="0"/>
              </a:spcAft>
              <a:buSzPct val="100000"/>
              <a:buChar char="●"/>
            </a:pPr>
            <a:r>
              <a:rPr lang="en-US" sz="5600"/>
              <a:t>The team can select a few sites where they are realistically able to check both level 2 and level 1 data. The team can select a handful of sites and review numbers as a ‘spot check’. </a:t>
            </a:r>
            <a:endParaRPr sz="5600"/>
          </a:p>
          <a:p>
            <a:pPr indent="-344170" lvl="0" marL="457200" rtl="0" algn="l">
              <a:spcBef>
                <a:spcPts val="1000"/>
              </a:spcBef>
              <a:spcAft>
                <a:spcPts val="0"/>
              </a:spcAft>
              <a:buSzPct val="100000"/>
              <a:buChar char="●"/>
            </a:pPr>
            <a:r>
              <a:rPr lang="en-US" sz="5600"/>
              <a:t>The technical staff in the audit team can also check the quality of measurements and recording in hard copy files at the field sites to get an impression of overall data quality issues that may be plaguing other locations not part of the audit.  </a:t>
            </a:r>
            <a:endParaRPr sz="5600"/>
          </a:p>
          <a:p>
            <a:pPr indent="0" lvl="0" marL="0" rtl="0" algn="l">
              <a:spcBef>
                <a:spcPts val="1000"/>
              </a:spcBef>
              <a:spcAft>
                <a:spcPts val="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g25b7a55ffef_0_77"/>
          <p:cNvSpPr txBox="1"/>
          <p:nvPr>
            <p:ph type="title"/>
          </p:nvPr>
        </p:nvSpPr>
        <p:spPr>
          <a:xfrm>
            <a:off x="635267" y="157854"/>
            <a:ext cx="7993800" cy="857400"/>
          </a:xfrm>
          <a:prstGeom prst="rect">
            <a:avLst/>
          </a:prstGeom>
          <a:noFill/>
          <a:ln>
            <a:noFill/>
          </a:ln>
        </p:spPr>
        <p:txBody>
          <a:bodyPr anchorCtr="0" anchor="ctr" bIns="45700" lIns="91425" spcFirstLastPara="1" rIns="91425" wrap="square" tIns="45700">
            <a:normAutofit fontScale="90000"/>
          </a:bodyPr>
          <a:lstStyle/>
          <a:p>
            <a:pPr indent="0" lvl="0" marL="0" rtl="0" algn="l">
              <a:spcBef>
                <a:spcPts val="0"/>
              </a:spcBef>
              <a:spcAft>
                <a:spcPts val="0"/>
              </a:spcAft>
              <a:buClr>
                <a:schemeClr val="lt1"/>
              </a:buClr>
              <a:buSzPct val="100000"/>
              <a:buFont typeface="Lato"/>
              <a:buNone/>
            </a:pPr>
            <a:r>
              <a:rPr lang="en-US"/>
              <a:t>Implementation of the RDQA and key steps</a:t>
            </a:r>
            <a:endParaRPr/>
          </a:p>
        </p:txBody>
      </p:sp>
      <p:sp>
        <p:nvSpPr>
          <p:cNvPr id="200" name="Google Shape;200;g25b7a55ffef_0_77"/>
          <p:cNvSpPr txBox="1"/>
          <p:nvPr>
            <p:ph idx="1" type="body"/>
          </p:nvPr>
        </p:nvSpPr>
        <p:spPr>
          <a:xfrm>
            <a:off x="635283" y="1116525"/>
            <a:ext cx="7806000" cy="3494100"/>
          </a:xfrm>
          <a:prstGeom prst="rect">
            <a:avLst/>
          </a:prstGeom>
          <a:noFill/>
          <a:ln>
            <a:noFill/>
          </a:ln>
        </p:spPr>
        <p:txBody>
          <a:bodyPr anchorCtr="0" anchor="t" bIns="45700" lIns="91425" spcFirstLastPara="1" rIns="91425" wrap="square" tIns="45700">
            <a:normAutofit fontScale="55000" lnSpcReduction="20000"/>
          </a:bodyPr>
          <a:lstStyle/>
          <a:p>
            <a:pPr indent="-424180" lvl="0" marL="457200" rtl="0" algn="l">
              <a:spcBef>
                <a:spcPts val="0"/>
              </a:spcBef>
              <a:spcAft>
                <a:spcPts val="0"/>
              </a:spcAft>
              <a:buSzPct val="100000"/>
              <a:buChar char="●"/>
            </a:pPr>
            <a:r>
              <a:rPr b="1" lang="en-US" sz="5600"/>
              <a:t>Step 6 &amp; 7 – </a:t>
            </a:r>
            <a:r>
              <a:rPr lang="en-US" sz="5600"/>
              <a:t>Determine appropriate staff responsibilities for checks &amp; Inform team of visit</a:t>
            </a:r>
            <a:endParaRPr sz="5600"/>
          </a:p>
          <a:p>
            <a:pPr indent="0" lvl="0" marL="457200" rtl="0" algn="l">
              <a:spcBef>
                <a:spcPts val="1000"/>
              </a:spcBef>
              <a:spcAft>
                <a:spcPts val="0"/>
              </a:spcAft>
              <a:buNone/>
            </a:pPr>
            <a:r>
              <a:t/>
            </a:r>
            <a:endParaRPr b="1" sz="5600"/>
          </a:p>
          <a:p>
            <a:pPr indent="-424180" lvl="0" marL="457200" rtl="0" algn="l">
              <a:spcBef>
                <a:spcPts val="1000"/>
              </a:spcBef>
              <a:spcAft>
                <a:spcPts val="0"/>
              </a:spcAft>
              <a:buSzPct val="100000"/>
              <a:buChar char="●"/>
            </a:pPr>
            <a:r>
              <a:rPr b="1" lang="en-US" sz="5600"/>
              <a:t>Step 8 - </a:t>
            </a:r>
            <a:r>
              <a:rPr lang="en-US" sz="5600"/>
              <a:t>Conduct the review (site visit and document review) using the appropriate tools and checklists</a:t>
            </a:r>
            <a:endParaRPr sz="5600"/>
          </a:p>
          <a:p>
            <a:pPr indent="0" lvl="0" marL="0" rtl="0" algn="l">
              <a:spcBef>
                <a:spcPts val="1000"/>
              </a:spcBef>
              <a:spcAft>
                <a:spcPts val="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g25b7a55ffef_0_83"/>
          <p:cNvSpPr txBox="1"/>
          <p:nvPr>
            <p:ph type="title"/>
          </p:nvPr>
        </p:nvSpPr>
        <p:spPr>
          <a:xfrm>
            <a:off x="635267" y="157854"/>
            <a:ext cx="7993800" cy="8574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lt1"/>
              </a:buClr>
              <a:buSzPts val="3200"/>
              <a:buFont typeface="Lato"/>
              <a:buNone/>
            </a:pPr>
            <a:r>
              <a:rPr lang="en-US"/>
              <a:t>Snapshot of the tool</a:t>
            </a:r>
            <a:endParaRPr/>
          </a:p>
        </p:txBody>
      </p:sp>
      <p:pic>
        <p:nvPicPr>
          <p:cNvPr id="206" name="Google Shape;206;g25b7a55ffef_0_83"/>
          <p:cNvPicPr preferRelativeResize="0"/>
          <p:nvPr/>
        </p:nvPicPr>
        <p:blipFill>
          <a:blip r:embed="rId3">
            <a:alphaModFix/>
          </a:blip>
          <a:stretch>
            <a:fillRect/>
          </a:stretch>
        </p:blipFill>
        <p:spPr>
          <a:xfrm>
            <a:off x="1788525" y="1080229"/>
            <a:ext cx="5566938" cy="382344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g25b7a55ffef_0_93"/>
          <p:cNvSpPr txBox="1"/>
          <p:nvPr>
            <p:ph type="title"/>
          </p:nvPr>
        </p:nvSpPr>
        <p:spPr>
          <a:xfrm>
            <a:off x="1684423" y="157854"/>
            <a:ext cx="6944700" cy="8574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lt1"/>
              </a:buClr>
              <a:buSzPts val="3200"/>
              <a:buFont typeface="Lato"/>
              <a:buNone/>
            </a:pPr>
            <a:r>
              <a:rPr lang="en-US"/>
              <a:t>Ratings</a:t>
            </a:r>
            <a:endParaRPr/>
          </a:p>
        </p:txBody>
      </p:sp>
      <p:pic>
        <p:nvPicPr>
          <p:cNvPr id="212" name="Google Shape;212;g25b7a55ffef_0_93"/>
          <p:cNvPicPr preferRelativeResize="0"/>
          <p:nvPr/>
        </p:nvPicPr>
        <p:blipFill>
          <a:blip r:embed="rId3">
            <a:alphaModFix/>
          </a:blip>
          <a:stretch>
            <a:fillRect/>
          </a:stretch>
        </p:blipFill>
        <p:spPr>
          <a:xfrm>
            <a:off x="618675" y="1357079"/>
            <a:ext cx="8420100" cy="1552575"/>
          </a:xfrm>
          <a:prstGeom prst="rect">
            <a:avLst/>
          </a:prstGeom>
          <a:noFill/>
          <a:ln>
            <a:noFill/>
          </a:ln>
        </p:spPr>
      </p:pic>
      <p:sp>
        <p:nvSpPr>
          <p:cNvPr id="213" name="Google Shape;213;g25b7a55ffef_0_93"/>
          <p:cNvSpPr txBox="1"/>
          <p:nvPr/>
        </p:nvSpPr>
        <p:spPr>
          <a:xfrm>
            <a:off x="2117625" y="3171600"/>
            <a:ext cx="56340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US">
                <a:latin typeface="Ubuntu"/>
                <a:ea typeface="Ubuntu"/>
                <a:cs typeface="Ubuntu"/>
                <a:sym typeface="Ubuntu"/>
              </a:rPr>
              <a:t>This is the typical rating scale for points. So if you mark something ‘excellent’ in the tool, it would give 3 points for that sub-section. </a:t>
            </a:r>
            <a:endParaRPr>
              <a:latin typeface="Ubuntu"/>
              <a:ea typeface="Ubuntu"/>
              <a:cs typeface="Ubuntu"/>
              <a:sym typeface="Ubuntu"/>
            </a:endParaRPr>
          </a:p>
          <a:p>
            <a:pPr indent="0" lvl="0" marL="0" rtl="0" algn="l">
              <a:spcBef>
                <a:spcPts val="0"/>
              </a:spcBef>
              <a:spcAft>
                <a:spcPts val="0"/>
              </a:spcAft>
              <a:buNone/>
            </a:pPr>
            <a:r>
              <a:t/>
            </a:r>
            <a:endParaRPr>
              <a:latin typeface="Ubuntu"/>
              <a:ea typeface="Ubuntu"/>
              <a:cs typeface="Ubuntu"/>
              <a:sym typeface="Ubuntu"/>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g25b7a55ffef_0_101"/>
          <p:cNvSpPr txBox="1"/>
          <p:nvPr>
            <p:ph type="title"/>
          </p:nvPr>
        </p:nvSpPr>
        <p:spPr>
          <a:xfrm>
            <a:off x="1684423" y="157854"/>
            <a:ext cx="6944700" cy="8574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lt1"/>
              </a:buClr>
              <a:buSzPts val="3200"/>
              <a:buFont typeface="Lato"/>
              <a:buNone/>
            </a:pPr>
            <a:r>
              <a:rPr lang="en-US"/>
              <a:t>Validity items</a:t>
            </a:r>
            <a:endParaRPr/>
          </a:p>
        </p:txBody>
      </p:sp>
      <p:pic>
        <p:nvPicPr>
          <p:cNvPr id="219" name="Google Shape;219;g25b7a55ffef_0_101"/>
          <p:cNvPicPr preferRelativeResize="0"/>
          <p:nvPr/>
        </p:nvPicPr>
        <p:blipFill>
          <a:blip r:embed="rId3">
            <a:alphaModFix/>
          </a:blip>
          <a:stretch>
            <a:fillRect/>
          </a:stretch>
        </p:blipFill>
        <p:spPr>
          <a:xfrm>
            <a:off x="1405625" y="898675"/>
            <a:ext cx="6944700" cy="4181842"/>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g25b7a55ffef_0_114"/>
          <p:cNvSpPr txBox="1"/>
          <p:nvPr>
            <p:ph type="title"/>
          </p:nvPr>
        </p:nvSpPr>
        <p:spPr>
          <a:xfrm>
            <a:off x="635267" y="157854"/>
            <a:ext cx="7993800" cy="857400"/>
          </a:xfrm>
          <a:prstGeom prst="rect">
            <a:avLst/>
          </a:prstGeom>
          <a:noFill/>
          <a:ln>
            <a:noFill/>
          </a:ln>
        </p:spPr>
        <p:txBody>
          <a:bodyPr anchorCtr="0" anchor="ctr" bIns="45700" lIns="91425" spcFirstLastPara="1" rIns="91425" wrap="square" tIns="45700">
            <a:normAutofit fontScale="90000"/>
          </a:bodyPr>
          <a:lstStyle/>
          <a:p>
            <a:pPr indent="0" lvl="0" marL="0" rtl="0" algn="l">
              <a:spcBef>
                <a:spcPts val="0"/>
              </a:spcBef>
              <a:spcAft>
                <a:spcPts val="0"/>
              </a:spcAft>
              <a:buClr>
                <a:schemeClr val="lt1"/>
              </a:buClr>
              <a:buSzPct val="100000"/>
              <a:buFont typeface="Lato"/>
              <a:buNone/>
            </a:pPr>
            <a:r>
              <a:rPr lang="en-US"/>
              <a:t>Implementation of the RDQA and key steps</a:t>
            </a:r>
            <a:endParaRPr/>
          </a:p>
        </p:txBody>
      </p:sp>
      <p:sp>
        <p:nvSpPr>
          <p:cNvPr id="225" name="Google Shape;225;g25b7a55ffef_0_114"/>
          <p:cNvSpPr txBox="1"/>
          <p:nvPr>
            <p:ph idx="1" type="body"/>
          </p:nvPr>
        </p:nvSpPr>
        <p:spPr>
          <a:xfrm>
            <a:off x="635282" y="1116525"/>
            <a:ext cx="7135800" cy="3494100"/>
          </a:xfrm>
          <a:prstGeom prst="rect">
            <a:avLst/>
          </a:prstGeom>
          <a:noFill/>
          <a:ln>
            <a:noFill/>
          </a:ln>
        </p:spPr>
        <p:txBody>
          <a:bodyPr anchorCtr="0" anchor="t" bIns="45700" lIns="91425" spcFirstLastPara="1" rIns="91425" wrap="square" tIns="45700">
            <a:normAutofit fontScale="32500" lnSpcReduction="20000"/>
          </a:bodyPr>
          <a:lstStyle/>
          <a:p>
            <a:pPr indent="-344170" lvl="0" marL="457200" rtl="0" algn="l">
              <a:spcBef>
                <a:spcPts val="0"/>
              </a:spcBef>
              <a:spcAft>
                <a:spcPts val="0"/>
              </a:spcAft>
              <a:buSzPct val="100000"/>
              <a:buChar char="●"/>
            </a:pPr>
            <a:r>
              <a:rPr b="1" lang="en-US" sz="5600"/>
              <a:t>Step 9</a:t>
            </a:r>
            <a:r>
              <a:rPr b="1" lang="en-US" sz="5600"/>
              <a:t> – </a:t>
            </a:r>
            <a:r>
              <a:rPr b="1" lang="en-US" sz="5600"/>
              <a:t>Data entry &amp; Analysis</a:t>
            </a:r>
            <a:endParaRPr b="1" sz="5600"/>
          </a:p>
          <a:p>
            <a:pPr indent="0" lvl="0" marL="457200" rtl="0" algn="l">
              <a:spcBef>
                <a:spcPts val="1000"/>
              </a:spcBef>
              <a:spcAft>
                <a:spcPts val="0"/>
              </a:spcAft>
              <a:buNone/>
            </a:pPr>
            <a:r>
              <a:t/>
            </a:r>
            <a:endParaRPr b="1" sz="5600"/>
          </a:p>
          <a:p>
            <a:pPr indent="0" lvl="0" marL="457200" rtl="0" algn="l">
              <a:spcBef>
                <a:spcPts val="1000"/>
              </a:spcBef>
              <a:spcAft>
                <a:spcPts val="0"/>
              </a:spcAft>
              <a:buNone/>
            </a:pPr>
            <a:r>
              <a:t/>
            </a:r>
            <a:endParaRPr b="1" sz="5600"/>
          </a:p>
          <a:p>
            <a:pPr indent="0" lvl="0" marL="0" rtl="0" algn="l">
              <a:spcBef>
                <a:spcPts val="1000"/>
              </a:spcBef>
              <a:spcAft>
                <a:spcPts val="0"/>
              </a:spcAft>
              <a:buNone/>
            </a:pPr>
            <a:r>
              <a:t/>
            </a:r>
            <a:endParaRPr b="1" sz="5600"/>
          </a:p>
          <a:p>
            <a:pPr indent="0" lvl="0" marL="0" rtl="0" algn="l">
              <a:spcBef>
                <a:spcPts val="1000"/>
              </a:spcBef>
              <a:spcAft>
                <a:spcPts val="0"/>
              </a:spcAft>
              <a:buNone/>
            </a:pPr>
            <a:r>
              <a:t/>
            </a:r>
            <a:endParaRPr b="1" sz="5600"/>
          </a:p>
          <a:p>
            <a:pPr indent="0" lvl="0" marL="457200" rtl="0" algn="l">
              <a:spcBef>
                <a:spcPts val="1000"/>
              </a:spcBef>
              <a:spcAft>
                <a:spcPts val="0"/>
              </a:spcAft>
              <a:buNone/>
            </a:pPr>
            <a:r>
              <a:t/>
            </a:r>
            <a:endParaRPr b="1" sz="5600"/>
          </a:p>
          <a:p>
            <a:pPr indent="-344170" lvl="0" marL="457200" rtl="0" algn="l">
              <a:spcBef>
                <a:spcPts val="1000"/>
              </a:spcBef>
              <a:spcAft>
                <a:spcPts val="0"/>
              </a:spcAft>
              <a:buSzPct val="100000"/>
              <a:buChar char="●"/>
            </a:pPr>
            <a:r>
              <a:rPr b="1" lang="en-US" sz="5600"/>
              <a:t>Step 10 – Draft report (Optional)</a:t>
            </a:r>
            <a:endParaRPr b="1" sz="5600"/>
          </a:p>
          <a:p>
            <a:pPr indent="-344170" lvl="0" marL="457200" rtl="0" algn="l">
              <a:spcBef>
                <a:spcPts val="1000"/>
              </a:spcBef>
              <a:spcAft>
                <a:spcPts val="0"/>
              </a:spcAft>
              <a:buSzPct val="100000"/>
              <a:buChar char="●"/>
            </a:pPr>
            <a:r>
              <a:rPr b="1" lang="en-US" sz="5600"/>
              <a:t>Step 11 – Discuss findings</a:t>
            </a:r>
            <a:endParaRPr b="1" sz="5600"/>
          </a:p>
          <a:p>
            <a:pPr indent="-344170" lvl="0" marL="457200" rtl="0" algn="l">
              <a:spcBef>
                <a:spcPts val="1000"/>
              </a:spcBef>
              <a:spcAft>
                <a:spcPts val="0"/>
              </a:spcAft>
              <a:buSzPct val="100000"/>
              <a:buChar char="●"/>
            </a:pPr>
            <a:r>
              <a:rPr b="1" lang="en-US" sz="5600"/>
              <a:t>Step 12 – Develop a tracking plan for remedial action</a:t>
            </a:r>
            <a:endParaRPr b="1" sz="5600"/>
          </a:p>
          <a:p>
            <a:pPr indent="0" lvl="0" marL="0" rtl="0" algn="l">
              <a:spcBef>
                <a:spcPts val="1000"/>
              </a:spcBef>
              <a:spcAft>
                <a:spcPts val="0"/>
              </a:spcAft>
              <a:buNone/>
            </a:pPr>
            <a:r>
              <a:t/>
            </a:r>
            <a:endParaRPr/>
          </a:p>
        </p:txBody>
      </p:sp>
      <p:pic>
        <p:nvPicPr>
          <p:cNvPr id="226" name="Google Shape;226;g25b7a55ffef_0_114"/>
          <p:cNvPicPr preferRelativeResize="0"/>
          <p:nvPr/>
        </p:nvPicPr>
        <p:blipFill>
          <a:blip r:embed="rId3">
            <a:alphaModFix/>
          </a:blip>
          <a:stretch>
            <a:fillRect/>
          </a:stretch>
        </p:blipFill>
        <p:spPr>
          <a:xfrm>
            <a:off x="131125" y="1576924"/>
            <a:ext cx="3274111" cy="994825"/>
          </a:xfrm>
          <a:prstGeom prst="rect">
            <a:avLst/>
          </a:prstGeom>
          <a:noFill/>
          <a:ln>
            <a:noFill/>
          </a:ln>
        </p:spPr>
      </p:pic>
      <p:pic>
        <p:nvPicPr>
          <p:cNvPr id="227" name="Google Shape;227;g25b7a55ffef_0_114"/>
          <p:cNvPicPr preferRelativeResize="0"/>
          <p:nvPr/>
        </p:nvPicPr>
        <p:blipFill>
          <a:blip r:embed="rId4">
            <a:alphaModFix/>
          </a:blip>
          <a:stretch>
            <a:fillRect/>
          </a:stretch>
        </p:blipFill>
        <p:spPr>
          <a:xfrm>
            <a:off x="3157550" y="2107900"/>
            <a:ext cx="6178525" cy="11331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g25b7a55ffef_0_108"/>
          <p:cNvSpPr txBox="1"/>
          <p:nvPr>
            <p:ph type="title"/>
          </p:nvPr>
        </p:nvSpPr>
        <p:spPr>
          <a:xfrm>
            <a:off x="1366787" y="972152"/>
            <a:ext cx="6314100" cy="32052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lt1"/>
              </a:buClr>
              <a:buSzPts val="3200"/>
              <a:buFont typeface="Lato"/>
              <a:buNone/>
            </a:pPr>
            <a:r>
              <a:rPr lang="en-US"/>
              <a:t>Country Case Example of RDQA: </a:t>
            </a:r>
            <a:endParaRPr/>
          </a:p>
          <a:p>
            <a:pPr indent="0" lvl="0" marL="0" rtl="0" algn="l">
              <a:spcBef>
                <a:spcPts val="0"/>
              </a:spcBef>
              <a:spcAft>
                <a:spcPts val="0"/>
              </a:spcAft>
              <a:buClr>
                <a:schemeClr val="lt1"/>
              </a:buClr>
              <a:buSzPts val="3200"/>
              <a:buFont typeface="Lato"/>
              <a:buNone/>
            </a:pPr>
            <a:r>
              <a:rPr lang="en-US"/>
              <a:t>LEBANON</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2"/>
          <p:cNvSpPr txBox="1"/>
          <p:nvPr>
            <p:ph idx="1" type="body"/>
          </p:nvPr>
        </p:nvSpPr>
        <p:spPr>
          <a:xfrm>
            <a:off x="647200" y="630025"/>
            <a:ext cx="5569200" cy="4101300"/>
          </a:xfrm>
          <a:prstGeom prst="rect">
            <a:avLst/>
          </a:prstGeom>
          <a:noFill/>
          <a:ln>
            <a:noFill/>
          </a:ln>
        </p:spPr>
        <p:txBody>
          <a:bodyPr anchorCtr="0" anchor="t" bIns="45700" lIns="91425" spcFirstLastPara="1" rIns="91425" wrap="square" tIns="45700">
            <a:normAutofit/>
          </a:bodyPr>
          <a:lstStyle/>
          <a:p>
            <a:pPr indent="0" lvl="0" marL="0" rtl="0" algn="l">
              <a:lnSpc>
                <a:spcPct val="115000"/>
              </a:lnSpc>
              <a:spcBef>
                <a:spcPts val="0"/>
              </a:spcBef>
              <a:spcAft>
                <a:spcPts val="0"/>
              </a:spcAft>
              <a:buClr>
                <a:schemeClr val="dk1"/>
              </a:buClr>
              <a:buSzPts val="1100"/>
              <a:buFont typeface="Arial"/>
              <a:buNone/>
            </a:pPr>
            <a:r>
              <a:rPr lang="en-US" sz="1600"/>
              <a:t>Best Practices</a:t>
            </a:r>
            <a:endParaRPr sz="1200"/>
          </a:p>
          <a:p>
            <a:pPr indent="0" lvl="0" marL="457200" rtl="0" algn="l">
              <a:lnSpc>
                <a:spcPct val="115000"/>
              </a:lnSpc>
              <a:spcBef>
                <a:spcPts val="0"/>
              </a:spcBef>
              <a:spcAft>
                <a:spcPts val="0"/>
              </a:spcAft>
              <a:buSzPts val="2200"/>
              <a:buNone/>
            </a:pPr>
            <a:r>
              <a:t/>
            </a:r>
            <a:endParaRPr sz="1200"/>
          </a:p>
          <a:p>
            <a:pPr indent="457200" lvl="0" marL="457200" rtl="0" algn="l">
              <a:lnSpc>
                <a:spcPct val="115000"/>
              </a:lnSpc>
              <a:spcBef>
                <a:spcPts val="0"/>
              </a:spcBef>
              <a:spcAft>
                <a:spcPts val="0"/>
              </a:spcAft>
              <a:buSzPts val="2200"/>
              <a:buNone/>
            </a:pPr>
            <a:r>
              <a:t/>
            </a:r>
            <a:endParaRPr sz="1200"/>
          </a:p>
          <a:p>
            <a:pPr indent="457200" lvl="0" marL="457200" rtl="0" algn="l">
              <a:lnSpc>
                <a:spcPct val="115000"/>
              </a:lnSpc>
              <a:spcBef>
                <a:spcPts val="0"/>
              </a:spcBef>
              <a:spcAft>
                <a:spcPts val="0"/>
              </a:spcAft>
              <a:buSzPts val="2200"/>
              <a:buNone/>
            </a:pPr>
            <a:r>
              <a:rPr lang="en-US" sz="1200"/>
              <a:t>Activate your video when you are speaking, if possible.</a:t>
            </a:r>
            <a:endParaRPr sz="1200"/>
          </a:p>
          <a:p>
            <a:pPr indent="457200" lvl="0" marL="457200" rtl="0" algn="l">
              <a:lnSpc>
                <a:spcPct val="115000"/>
              </a:lnSpc>
              <a:spcBef>
                <a:spcPts val="0"/>
              </a:spcBef>
              <a:spcAft>
                <a:spcPts val="0"/>
              </a:spcAft>
              <a:buSzPts val="2200"/>
              <a:buNone/>
            </a:pPr>
            <a:r>
              <a:t/>
            </a:r>
            <a:endParaRPr sz="1200">
              <a:solidFill>
                <a:srgbClr val="008CCC"/>
              </a:solidFill>
            </a:endParaRPr>
          </a:p>
          <a:p>
            <a:pPr indent="0" lvl="0" marL="457200" rtl="0" algn="l">
              <a:lnSpc>
                <a:spcPct val="115000"/>
              </a:lnSpc>
              <a:spcBef>
                <a:spcPts val="0"/>
              </a:spcBef>
              <a:spcAft>
                <a:spcPts val="0"/>
              </a:spcAft>
              <a:buSzPts val="2200"/>
              <a:buNone/>
            </a:pPr>
            <a:r>
              <a:t/>
            </a:r>
            <a:endParaRPr sz="1200"/>
          </a:p>
          <a:p>
            <a:pPr indent="457200" lvl="0" marL="457200" rtl="0" algn="l">
              <a:lnSpc>
                <a:spcPct val="115000"/>
              </a:lnSpc>
              <a:spcBef>
                <a:spcPts val="0"/>
              </a:spcBef>
              <a:spcAft>
                <a:spcPts val="0"/>
              </a:spcAft>
              <a:buSzPts val="2200"/>
              <a:buNone/>
            </a:pPr>
            <a:r>
              <a:t/>
            </a:r>
            <a:endParaRPr sz="1200"/>
          </a:p>
          <a:p>
            <a:pPr indent="457200" lvl="0" marL="457200" rtl="0" algn="l">
              <a:lnSpc>
                <a:spcPct val="115000"/>
              </a:lnSpc>
              <a:spcBef>
                <a:spcPts val="0"/>
              </a:spcBef>
              <a:spcAft>
                <a:spcPts val="0"/>
              </a:spcAft>
              <a:buSzPts val="2200"/>
              <a:buNone/>
            </a:pPr>
            <a:r>
              <a:rPr lang="en-US" sz="1200"/>
              <a:t>Mute your microphone when you are not speaking.</a:t>
            </a:r>
            <a:endParaRPr sz="1200"/>
          </a:p>
          <a:p>
            <a:pPr indent="457200" lvl="0" marL="457200" rtl="0" algn="l">
              <a:lnSpc>
                <a:spcPct val="115000"/>
              </a:lnSpc>
              <a:spcBef>
                <a:spcPts val="0"/>
              </a:spcBef>
              <a:spcAft>
                <a:spcPts val="0"/>
              </a:spcAft>
              <a:buSzPts val="2200"/>
              <a:buNone/>
            </a:pPr>
            <a:r>
              <a:t/>
            </a:r>
            <a:endParaRPr sz="1200">
              <a:solidFill>
                <a:srgbClr val="008CCC"/>
              </a:solidFill>
            </a:endParaRPr>
          </a:p>
          <a:p>
            <a:pPr indent="457200" lvl="0" marL="457200" rtl="0" algn="l">
              <a:lnSpc>
                <a:spcPct val="115000"/>
              </a:lnSpc>
              <a:spcBef>
                <a:spcPts val="0"/>
              </a:spcBef>
              <a:spcAft>
                <a:spcPts val="0"/>
              </a:spcAft>
              <a:buSzPts val="2200"/>
              <a:buNone/>
            </a:pPr>
            <a:r>
              <a:t/>
            </a:r>
            <a:endParaRPr sz="1200">
              <a:solidFill>
                <a:srgbClr val="008CCC"/>
              </a:solidFill>
            </a:endParaRPr>
          </a:p>
          <a:p>
            <a:pPr indent="457200" lvl="0" marL="457200" rtl="0" algn="l">
              <a:lnSpc>
                <a:spcPct val="115000"/>
              </a:lnSpc>
              <a:spcBef>
                <a:spcPts val="0"/>
              </a:spcBef>
              <a:spcAft>
                <a:spcPts val="0"/>
              </a:spcAft>
              <a:buSzPts val="2200"/>
              <a:buNone/>
            </a:pPr>
            <a:r>
              <a:t/>
            </a:r>
            <a:endParaRPr sz="1200"/>
          </a:p>
          <a:p>
            <a:pPr indent="457200" lvl="0" marL="457200" rtl="0" algn="l">
              <a:lnSpc>
                <a:spcPct val="115000"/>
              </a:lnSpc>
              <a:spcBef>
                <a:spcPts val="0"/>
              </a:spcBef>
              <a:spcAft>
                <a:spcPts val="0"/>
              </a:spcAft>
              <a:buSzPts val="2200"/>
              <a:buNone/>
            </a:pPr>
            <a:r>
              <a:rPr lang="en-US" sz="1200"/>
              <a:t>During Q&amp;A, raise your hand if you’d like to speak out loud. </a:t>
            </a:r>
            <a:endParaRPr sz="1200"/>
          </a:p>
          <a:p>
            <a:pPr indent="0" lvl="0" marL="914400" rtl="0" algn="l">
              <a:lnSpc>
                <a:spcPct val="115000"/>
              </a:lnSpc>
              <a:spcBef>
                <a:spcPts val="0"/>
              </a:spcBef>
              <a:spcAft>
                <a:spcPts val="0"/>
              </a:spcAft>
              <a:buSzPts val="2200"/>
              <a:buNone/>
            </a:pPr>
            <a:r>
              <a:t/>
            </a:r>
            <a:endParaRPr sz="1200">
              <a:solidFill>
                <a:schemeClr val="accent2"/>
              </a:solidFill>
            </a:endParaRPr>
          </a:p>
          <a:p>
            <a:pPr indent="0" lvl="0" marL="914400" rtl="0" algn="l">
              <a:lnSpc>
                <a:spcPct val="115000"/>
              </a:lnSpc>
              <a:spcBef>
                <a:spcPts val="0"/>
              </a:spcBef>
              <a:spcAft>
                <a:spcPts val="0"/>
              </a:spcAft>
              <a:buSzPts val="2200"/>
              <a:buNone/>
            </a:pPr>
            <a:r>
              <a:t/>
            </a:r>
            <a:endParaRPr sz="1200">
              <a:solidFill>
                <a:schemeClr val="accent2"/>
              </a:solidFill>
            </a:endParaRPr>
          </a:p>
          <a:p>
            <a:pPr indent="457200" lvl="0" marL="457200" rtl="0" algn="l">
              <a:lnSpc>
                <a:spcPct val="115000"/>
              </a:lnSpc>
              <a:spcBef>
                <a:spcPts val="0"/>
              </a:spcBef>
              <a:spcAft>
                <a:spcPts val="0"/>
              </a:spcAft>
              <a:buSzPts val="2200"/>
              <a:buNone/>
            </a:pPr>
            <a:r>
              <a:t/>
            </a:r>
            <a:endParaRPr sz="1200"/>
          </a:p>
          <a:p>
            <a:pPr indent="457200" lvl="0" marL="457200" rtl="0" algn="l">
              <a:lnSpc>
                <a:spcPct val="115000"/>
              </a:lnSpc>
              <a:spcBef>
                <a:spcPts val="0"/>
              </a:spcBef>
              <a:spcAft>
                <a:spcPts val="0"/>
              </a:spcAft>
              <a:buSzPts val="2200"/>
              <a:buNone/>
            </a:pPr>
            <a:r>
              <a:rPr lang="en-US" sz="1200"/>
              <a:t>Use the chat box if you have any questions or comments!</a:t>
            </a:r>
            <a:endParaRPr sz="1200"/>
          </a:p>
          <a:p>
            <a:pPr indent="0" lvl="0" marL="914400" rtl="0" algn="l">
              <a:lnSpc>
                <a:spcPct val="115000"/>
              </a:lnSpc>
              <a:spcBef>
                <a:spcPts val="0"/>
              </a:spcBef>
              <a:spcAft>
                <a:spcPts val="0"/>
              </a:spcAft>
              <a:buSzPts val="2200"/>
              <a:buNone/>
            </a:pPr>
            <a:r>
              <a:t/>
            </a:r>
            <a:endParaRPr sz="1400"/>
          </a:p>
        </p:txBody>
      </p:sp>
      <p:pic>
        <p:nvPicPr>
          <p:cNvPr id="120" name="Google Shape;120;p2"/>
          <p:cNvPicPr preferRelativeResize="0"/>
          <p:nvPr/>
        </p:nvPicPr>
        <p:blipFill rotWithShape="1">
          <a:blip r:embed="rId3">
            <a:alphaModFix/>
          </a:blip>
          <a:srcRect b="0" l="0" r="0" t="0"/>
          <a:stretch/>
        </p:blipFill>
        <p:spPr>
          <a:xfrm>
            <a:off x="673850" y="1121775"/>
            <a:ext cx="710675" cy="710675"/>
          </a:xfrm>
          <a:prstGeom prst="rect">
            <a:avLst/>
          </a:prstGeom>
          <a:noFill/>
          <a:ln>
            <a:noFill/>
          </a:ln>
        </p:spPr>
      </p:pic>
      <p:pic>
        <p:nvPicPr>
          <p:cNvPr id="121" name="Google Shape;121;p2"/>
          <p:cNvPicPr preferRelativeResize="0"/>
          <p:nvPr/>
        </p:nvPicPr>
        <p:blipFill rotWithShape="1">
          <a:blip r:embed="rId4">
            <a:alphaModFix/>
          </a:blip>
          <a:srcRect b="0" l="11826" r="11826" t="0"/>
          <a:stretch/>
        </p:blipFill>
        <p:spPr>
          <a:xfrm>
            <a:off x="673850" y="1922175"/>
            <a:ext cx="710675" cy="710675"/>
          </a:xfrm>
          <a:prstGeom prst="rect">
            <a:avLst/>
          </a:prstGeom>
          <a:noFill/>
          <a:ln>
            <a:noFill/>
          </a:ln>
        </p:spPr>
      </p:pic>
      <p:pic>
        <p:nvPicPr>
          <p:cNvPr id="122" name="Google Shape;122;p2"/>
          <p:cNvPicPr preferRelativeResize="0"/>
          <p:nvPr/>
        </p:nvPicPr>
        <p:blipFill rotWithShape="1">
          <a:blip r:embed="rId5">
            <a:alphaModFix/>
          </a:blip>
          <a:srcRect b="8649" l="0" r="0" t="0"/>
          <a:stretch/>
        </p:blipFill>
        <p:spPr>
          <a:xfrm>
            <a:off x="673850" y="2722575"/>
            <a:ext cx="710675" cy="701152"/>
          </a:xfrm>
          <a:prstGeom prst="rect">
            <a:avLst/>
          </a:prstGeom>
          <a:noFill/>
          <a:ln>
            <a:noFill/>
          </a:ln>
        </p:spPr>
      </p:pic>
      <p:pic>
        <p:nvPicPr>
          <p:cNvPr id="123" name="Google Shape;123;p2"/>
          <p:cNvPicPr preferRelativeResize="0"/>
          <p:nvPr/>
        </p:nvPicPr>
        <p:blipFill rotWithShape="1">
          <a:blip r:embed="rId6">
            <a:alphaModFix/>
          </a:blip>
          <a:srcRect b="0" l="0" r="0" t="0"/>
          <a:stretch/>
        </p:blipFill>
        <p:spPr>
          <a:xfrm>
            <a:off x="647200" y="3690775"/>
            <a:ext cx="763976" cy="71067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g25b7a55ffef_0_125"/>
          <p:cNvSpPr txBox="1"/>
          <p:nvPr>
            <p:ph idx="1" type="body"/>
          </p:nvPr>
        </p:nvSpPr>
        <p:spPr>
          <a:xfrm>
            <a:off x="2993456" y="1087655"/>
            <a:ext cx="5536200" cy="3447900"/>
          </a:xfrm>
          <a:prstGeom prst="rect">
            <a:avLst/>
          </a:prstGeom>
        </p:spPr>
        <p:txBody>
          <a:bodyPr anchorCtr="0" anchor="t" bIns="45700" lIns="91425" spcFirstLastPara="1" rIns="91425" wrap="square" tIns="45700">
            <a:normAutofit fontScale="85000"/>
          </a:bodyPr>
          <a:lstStyle/>
          <a:p>
            <a:pPr indent="-347345" lvl="0" marL="457200" rtl="0" algn="l">
              <a:spcBef>
                <a:spcPts val="440"/>
              </a:spcBef>
              <a:spcAft>
                <a:spcPts val="0"/>
              </a:spcAft>
              <a:buSzPct val="100000"/>
              <a:buChar char="●"/>
            </a:pPr>
            <a:r>
              <a:rPr lang="en-US"/>
              <a:t>We initiated the DQA to ensure the reliability of our data, particularly  the BHA KPIs. </a:t>
            </a:r>
            <a:endParaRPr/>
          </a:p>
          <a:p>
            <a:pPr indent="-347345" lvl="0" marL="457200" rtl="0" algn="l">
              <a:spcBef>
                <a:spcPts val="1000"/>
              </a:spcBef>
              <a:spcAft>
                <a:spcPts val="0"/>
              </a:spcAft>
              <a:buSzPct val="100000"/>
              <a:buChar char="●"/>
            </a:pPr>
            <a:r>
              <a:rPr lang="en-US"/>
              <a:t>The aim was to identify areas for improvement, strengthen our data reporting processes, and optimize our program outcomes based on reliable data.</a:t>
            </a:r>
            <a:endParaRPr/>
          </a:p>
          <a:p>
            <a:pPr indent="-347345" lvl="0" marL="457200" rtl="0" algn="l">
              <a:spcBef>
                <a:spcPts val="1000"/>
              </a:spcBef>
              <a:spcAft>
                <a:spcPts val="0"/>
              </a:spcAft>
              <a:buSzPct val="100000"/>
              <a:buChar char="●"/>
            </a:pPr>
            <a:r>
              <a:rPr lang="en-US"/>
              <a:t>We decided to start with the BHA KPIs related to health consultations.</a:t>
            </a:r>
            <a:endParaRPr/>
          </a:p>
          <a:p>
            <a:pPr indent="0" lvl="0" marL="0" rtl="0" algn="l">
              <a:spcBef>
                <a:spcPts val="1000"/>
              </a:spcBef>
              <a:spcAft>
                <a:spcPts val="0"/>
              </a:spcAft>
              <a:buClr>
                <a:schemeClr val="dk1"/>
              </a:buClr>
              <a:buSzPct val="50000"/>
              <a:buFont typeface="Arial"/>
              <a:buNone/>
            </a:pPr>
            <a:r>
              <a:t/>
            </a:r>
            <a:endParaRPr/>
          </a:p>
          <a:p>
            <a:pPr indent="0" lvl="0" marL="0" rtl="0" algn="l">
              <a:spcBef>
                <a:spcPts val="440"/>
              </a:spcBef>
              <a:spcAft>
                <a:spcPts val="0"/>
              </a:spcAft>
              <a:buNone/>
            </a:pPr>
            <a:r>
              <a:t/>
            </a:r>
            <a:endParaRPr/>
          </a:p>
        </p:txBody>
      </p:sp>
      <p:sp>
        <p:nvSpPr>
          <p:cNvPr id="238" name="Google Shape;238;g25b7a55ffef_0_125"/>
          <p:cNvSpPr txBox="1"/>
          <p:nvPr>
            <p:ph idx="2" type="body"/>
          </p:nvPr>
        </p:nvSpPr>
        <p:spPr>
          <a:xfrm>
            <a:off x="2993456" y="285750"/>
            <a:ext cx="5449800" cy="430200"/>
          </a:xfrm>
          <a:prstGeom prst="rect">
            <a:avLst/>
          </a:prstGeom>
        </p:spPr>
        <p:txBody>
          <a:bodyPr anchorCtr="0" anchor="t" bIns="45700" lIns="91425" spcFirstLastPara="1" rIns="91425" wrap="square" tIns="45700">
            <a:noAutofit/>
          </a:bodyPr>
          <a:lstStyle/>
          <a:p>
            <a:pPr indent="0" lvl="0" marL="0" rtl="0" algn="l">
              <a:spcBef>
                <a:spcPts val="640"/>
              </a:spcBef>
              <a:spcAft>
                <a:spcPts val="0"/>
              </a:spcAft>
              <a:buNone/>
            </a:pPr>
            <a:r>
              <a:rPr lang="en-US"/>
              <a:t>Background</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g25b7a55ffef_0_152"/>
          <p:cNvSpPr txBox="1"/>
          <p:nvPr>
            <p:ph type="title"/>
          </p:nvPr>
        </p:nvSpPr>
        <p:spPr>
          <a:xfrm>
            <a:off x="635267" y="157854"/>
            <a:ext cx="7993800" cy="8574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lt1"/>
              </a:buClr>
              <a:buSzPts val="3200"/>
              <a:buFont typeface="Lato"/>
              <a:buNone/>
            </a:pPr>
            <a:r>
              <a:rPr lang="en-US"/>
              <a:t>Background Cont.</a:t>
            </a:r>
            <a:endParaRPr/>
          </a:p>
        </p:txBody>
      </p:sp>
      <p:pic>
        <p:nvPicPr>
          <p:cNvPr id="244" name="Google Shape;244;g25b7a55ffef_0_152"/>
          <p:cNvPicPr preferRelativeResize="0"/>
          <p:nvPr/>
        </p:nvPicPr>
        <p:blipFill>
          <a:blip r:embed="rId3">
            <a:alphaModFix/>
          </a:blip>
          <a:stretch>
            <a:fillRect/>
          </a:stretch>
        </p:blipFill>
        <p:spPr>
          <a:xfrm>
            <a:off x="267125" y="1216325"/>
            <a:ext cx="8724476" cy="370077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g25b7a55ffef_0_160"/>
          <p:cNvSpPr txBox="1"/>
          <p:nvPr>
            <p:ph type="title"/>
          </p:nvPr>
        </p:nvSpPr>
        <p:spPr>
          <a:xfrm>
            <a:off x="1684423" y="157854"/>
            <a:ext cx="6944700" cy="8574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lt1"/>
              </a:buClr>
              <a:buSzPts val="3200"/>
              <a:buFont typeface="Lato"/>
              <a:buNone/>
            </a:pPr>
            <a:r>
              <a:rPr lang="en-US"/>
              <a:t>Site Selection</a:t>
            </a:r>
            <a:endParaRPr/>
          </a:p>
        </p:txBody>
      </p:sp>
      <p:sp>
        <p:nvSpPr>
          <p:cNvPr id="250" name="Google Shape;250;g25b7a55ffef_0_160"/>
          <p:cNvSpPr txBox="1"/>
          <p:nvPr>
            <p:ph idx="1" type="body"/>
          </p:nvPr>
        </p:nvSpPr>
        <p:spPr>
          <a:xfrm>
            <a:off x="1684422" y="1116532"/>
            <a:ext cx="6944700" cy="3494100"/>
          </a:xfrm>
          <a:prstGeom prst="rect">
            <a:avLst/>
          </a:prstGeom>
        </p:spPr>
        <p:txBody>
          <a:bodyPr anchorCtr="0" anchor="t" bIns="45700" lIns="91425" spcFirstLastPara="1" rIns="91425" wrap="square" tIns="45700">
            <a:normAutofit/>
          </a:bodyPr>
          <a:lstStyle/>
          <a:p>
            <a:pPr indent="-368300" lvl="0" marL="457200" rtl="0" algn="l">
              <a:spcBef>
                <a:spcPts val="440"/>
              </a:spcBef>
              <a:spcAft>
                <a:spcPts val="0"/>
              </a:spcAft>
              <a:buSzPts val="2200"/>
              <a:buChar char="●"/>
            </a:pPr>
            <a:r>
              <a:rPr lang="en-US"/>
              <a:t>The PHCC  handles an average volume of patients and plays a crucial role in NCD consultations.</a:t>
            </a:r>
            <a:endParaRPr/>
          </a:p>
          <a:p>
            <a:pPr indent="-368300" lvl="0" marL="457200" rtl="0" algn="l">
              <a:spcBef>
                <a:spcPts val="1000"/>
              </a:spcBef>
              <a:spcAft>
                <a:spcPts val="0"/>
              </a:spcAft>
              <a:buSzPts val="2200"/>
              <a:buChar char="●"/>
            </a:pPr>
            <a:r>
              <a:rPr lang="en-US"/>
              <a:t>The PHCC is easily accessible for the assessment team and  ensured smooth logistics and timely data collection.</a:t>
            </a:r>
            <a:endParaRPr/>
          </a:p>
          <a:p>
            <a:pPr indent="-368300" lvl="0" marL="457200" rtl="0" algn="l">
              <a:spcBef>
                <a:spcPts val="1000"/>
              </a:spcBef>
              <a:spcAft>
                <a:spcPts val="1000"/>
              </a:spcAft>
              <a:buSzPts val="2200"/>
              <a:buChar char="●"/>
            </a:pPr>
            <a:r>
              <a:rPr lang="en-US"/>
              <a:t>The PHCC demonstrated a willingness to participate in the assessment and collaborate with our team.</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g25b7a55ffef_0_168"/>
          <p:cNvSpPr txBox="1"/>
          <p:nvPr>
            <p:ph type="title"/>
          </p:nvPr>
        </p:nvSpPr>
        <p:spPr>
          <a:xfrm>
            <a:off x="1684423" y="157854"/>
            <a:ext cx="6944700" cy="8574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lt1"/>
              </a:buClr>
              <a:buSzPts val="3200"/>
              <a:buFont typeface="Lato"/>
              <a:buNone/>
            </a:pPr>
            <a:r>
              <a:rPr lang="en-US"/>
              <a:t>Findings</a:t>
            </a:r>
            <a:endParaRPr/>
          </a:p>
        </p:txBody>
      </p:sp>
      <p:sp>
        <p:nvSpPr>
          <p:cNvPr id="256" name="Google Shape;256;g25b7a55ffef_0_168"/>
          <p:cNvSpPr txBox="1"/>
          <p:nvPr>
            <p:ph idx="1" type="body"/>
          </p:nvPr>
        </p:nvSpPr>
        <p:spPr>
          <a:xfrm>
            <a:off x="1684425" y="1116525"/>
            <a:ext cx="7120500" cy="1530900"/>
          </a:xfrm>
          <a:prstGeom prst="rect">
            <a:avLst/>
          </a:prstGeom>
        </p:spPr>
        <p:txBody>
          <a:bodyPr anchorCtr="0" anchor="t" bIns="45700" lIns="91425" spcFirstLastPara="1" rIns="91425" wrap="square" tIns="45700">
            <a:normAutofit fontScale="55000"/>
          </a:bodyPr>
          <a:lstStyle/>
          <a:p>
            <a:pPr indent="-305435" lvl="0" marL="457200" rtl="0" algn="l">
              <a:spcBef>
                <a:spcPts val="440"/>
              </a:spcBef>
              <a:spcAft>
                <a:spcPts val="0"/>
              </a:spcAft>
              <a:buSzPct val="100000"/>
              <a:buChar char="●"/>
            </a:pPr>
            <a:r>
              <a:rPr lang="en-US"/>
              <a:t>Demonstrating the strength of our current practices in maintaining good data quality.</a:t>
            </a:r>
            <a:endParaRPr/>
          </a:p>
          <a:p>
            <a:pPr indent="-305435" lvl="0" marL="457200" rtl="0" algn="l">
              <a:spcBef>
                <a:spcPts val="1000"/>
              </a:spcBef>
              <a:spcAft>
                <a:spcPts val="0"/>
              </a:spcAft>
              <a:buSzPct val="100000"/>
              <a:buChar char="●"/>
            </a:pPr>
            <a:r>
              <a:rPr lang="en-US"/>
              <a:t>Identification of a robust system for regular data quality assurance review.</a:t>
            </a:r>
            <a:endParaRPr/>
          </a:p>
          <a:p>
            <a:pPr indent="-305435" lvl="0" marL="457200" rtl="0" algn="l">
              <a:spcBef>
                <a:spcPts val="1000"/>
              </a:spcBef>
              <a:spcAft>
                <a:spcPts val="0"/>
              </a:spcAft>
              <a:buSzPct val="100000"/>
              <a:buChar char="●"/>
            </a:pPr>
            <a:r>
              <a:rPr lang="en-US"/>
              <a:t>Findings were both communicated to relevant staff and are being tracked for improvements. </a:t>
            </a:r>
            <a:endParaRPr/>
          </a:p>
          <a:p>
            <a:pPr indent="-305435" lvl="0" marL="457200" rtl="0" algn="l">
              <a:spcBef>
                <a:spcPts val="1000"/>
              </a:spcBef>
              <a:spcAft>
                <a:spcPts val="1000"/>
              </a:spcAft>
              <a:buSzPct val="100000"/>
              <a:buChar char="●"/>
            </a:pPr>
            <a:r>
              <a:rPr lang="en-US"/>
              <a:t>This includes the development of a data cleaning Standard Operating Procedure (SOP) to further enhance our data quality.</a:t>
            </a:r>
            <a:endParaRPr/>
          </a:p>
        </p:txBody>
      </p:sp>
      <p:pic>
        <p:nvPicPr>
          <p:cNvPr id="257" name="Google Shape;257;g25b7a55ffef_0_168"/>
          <p:cNvPicPr preferRelativeResize="0"/>
          <p:nvPr/>
        </p:nvPicPr>
        <p:blipFill>
          <a:blip r:embed="rId3">
            <a:alphaModFix/>
          </a:blip>
          <a:stretch>
            <a:fillRect/>
          </a:stretch>
        </p:blipFill>
        <p:spPr>
          <a:xfrm>
            <a:off x="2119175" y="2647425"/>
            <a:ext cx="5583208" cy="2191276"/>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g25b7a55ffef_0_174"/>
          <p:cNvSpPr txBox="1"/>
          <p:nvPr>
            <p:ph type="title"/>
          </p:nvPr>
        </p:nvSpPr>
        <p:spPr>
          <a:xfrm>
            <a:off x="1684423" y="157854"/>
            <a:ext cx="6944700" cy="8574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lt1"/>
              </a:buClr>
              <a:buSzPts val="3200"/>
              <a:buFont typeface="Lato"/>
              <a:buNone/>
            </a:pPr>
            <a:r>
              <a:rPr lang="en-US"/>
              <a:t>Lessons Learned</a:t>
            </a:r>
            <a:endParaRPr/>
          </a:p>
        </p:txBody>
      </p:sp>
      <p:sp>
        <p:nvSpPr>
          <p:cNvPr id="263" name="Google Shape;263;g25b7a55ffef_0_174"/>
          <p:cNvSpPr txBox="1"/>
          <p:nvPr>
            <p:ph idx="1" type="body"/>
          </p:nvPr>
        </p:nvSpPr>
        <p:spPr>
          <a:xfrm>
            <a:off x="1684422" y="1116532"/>
            <a:ext cx="6944700" cy="3494100"/>
          </a:xfrm>
          <a:prstGeom prst="rect">
            <a:avLst/>
          </a:prstGeom>
        </p:spPr>
        <p:txBody>
          <a:bodyPr anchorCtr="0" anchor="t" bIns="45700" lIns="91425" spcFirstLastPara="1" rIns="91425" wrap="square" tIns="45700">
            <a:normAutofit fontScale="92500" lnSpcReduction="10000"/>
          </a:bodyPr>
          <a:lstStyle/>
          <a:p>
            <a:pPr indent="-357822" lvl="0" marL="457200" rtl="0" algn="l">
              <a:spcBef>
                <a:spcPts val="440"/>
              </a:spcBef>
              <a:spcAft>
                <a:spcPts val="0"/>
              </a:spcAft>
              <a:buSzPct val="100000"/>
              <a:buChar char="●"/>
            </a:pPr>
            <a:r>
              <a:rPr lang="en-US"/>
              <a:t>The significance of teamwork and cross-departmental collaboration in driving data quality improvements.</a:t>
            </a:r>
            <a:endParaRPr/>
          </a:p>
          <a:p>
            <a:pPr indent="-357822" lvl="0" marL="457200" rtl="0" algn="l">
              <a:spcBef>
                <a:spcPts val="1000"/>
              </a:spcBef>
              <a:spcAft>
                <a:spcPts val="0"/>
              </a:spcAft>
              <a:buSzPct val="100000"/>
              <a:buChar char="●"/>
            </a:pPr>
            <a:r>
              <a:rPr lang="en-US"/>
              <a:t>The DQA process has reinforced our commitment to ongoing learning and quality improvement.</a:t>
            </a:r>
            <a:endParaRPr/>
          </a:p>
          <a:p>
            <a:pPr indent="-357822" lvl="0" marL="457200" rtl="0" algn="l">
              <a:spcBef>
                <a:spcPts val="1000"/>
              </a:spcBef>
              <a:spcAft>
                <a:spcPts val="0"/>
              </a:spcAft>
              <a:buSzPct val="100000"/>
              <a:buChar char="●"/>
            </a:pPr>
            <a:r>
              <a:rPr lang="en-US"/>
              <a:t>The importance of having dedicated data quality assurance staff who review data on a regular basis.</a:t>
            </a:r>
            <a:endParaRPr/>
          </a:p>
          <a:p>
            <a:pPr indent="-357822" lvl="0" marL="457200" rtl="0" algn="l">
              <a:spcBef>
                <a:spcPts val="1000"/>
              </a:spcBef>
              <a:spcAft>
                <a:spcPts val="0"/>
              </a:spcAft>
              <a:buSzPct val="100000"/>
              <a:buChar char="●"/>
            </a:pPr>
            <a:r>
              <a:rPr lang="en-US"/>
              <a:t>The efficiency of our monitoring tools </a:t>
            </a:r>
            <a:endParaRPr/>
          </a:p>
          <a:p>
            <a:pPr indent="-357822" lvl="0" marL="457200" rtl="0" algn="l">
              <a:spcBef>
                <a:spcPts val="1000"/>
              </a:spcBef>
              <a:spcAft>
                <a:spcPts val="1000"/>
              </a:spcAft>
              <a:buSzPct val="100000"/>
              <a:buChar char="●"/>
            </a:pPr>
            <a:r>
              <a:rPr lang="en-US"/>
              <a:t>We also learned the benefits of starting with basic indicators and applying lessons learned to improve more complex KPIs.</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8"/>
          <p:cNvSpPr txBox="1"/>
          <p:nvPr>
            <p:ph type="title"/>
          </p:nvPr>
        </p:nvSpPr>
        <p:spPr>
          <a:xfrm>
            <a:off x="1366787" y="2837329"/>
            <a:ext cx="6314173" cy="1272657"/>
          </a:xfrm>
          <a:prstGeom prst="rect">
            <a:avLst/>
          </a:prstGeom>
          <a:noFill/>
          <a:ln>
            <a:noFill/>
          </a:ln>
        </p:spPr>
        <p:txBody>
          <a:bodyPr anchorCtr="0" anchor="t" bIns="45700" lIns="91425" spcFirstLastPara="1" rIns="91425" wrap="square" tIns="45700">
            <a:normAutofit fontScale="90000"/>
          </a:bodyPr>
          <a:lstStyle/>
          <a:p>
            <a:pPr indent="0" lvl="0" marL="0" rtl="0" algn="ctr">
              <a:spcBef>
                <a:spcPts val="0"/>
              </a:spcBef>
              <a:spcAft>
                <a:spcPts val="0"/>
              </a:spcAft>
              <a:buClr>
                <a:schemeClr val="dk1"/>
              </a:buClr>
              <a:buSzPct val="100000"/>
              <a:buFont typeface="Ubuntu"/>
              <a:buNone/>
            </a:pPr>
            <a:r>
              <a:rPr lang="en-US" sz="2175">
                <a:latin typeface="Ubuntu"/>
                <a:ea typeface="Ubuntu"/>
                <a:cs typeface="Ubuntu"/>
                <a:sym typeface="Ubuntu"/>
              </a:rPr>
              <a:t>Jennifer Majer</a:t>
            </a:r>
            <a:br>
              <a:rPr lang="en-US" sz="2175">
                <a:latin typeface="Ubuntu"/>
                <a:ea typeface="Ubuntu"/>
                <a:cs typeface="Ubuntu"/>
                <a:sym typeface="Ubuntu"/>
              </a:rPr>
            </a:br>
            <a:r>
              <a:rPr lang="en-US" sz="2175" u="sng">
                <a:solidFill>
                  <a:schemeClr val="hlink"/>
                </a:solidFill>
                <a:latin typeface="Ubuntu"/>
                <a:ea typeface="Ubuntu"/>
                <a:cs typeface="Ubuntu"/>
                <a:sym typeface="Ubuntu"/>
                <a:hlinkClick r:id="rId3"/>
              </a:rPr>
              <a:t>jlmajer@internationalmedicalcorps.org</a:t>
            </a:r>
            <a:br>
              <a:rPr lang="en-US" sz="2175">
                <a:latin typeface="Ubuntu"/>
                <a:ea typeface="Ubuntu"/>
                <a:cs typeface="Ubuntu"/>
                <a:sym typeface="Ubuntu"/>
              </a:rPr>
            </a:br>
            <a:r>
              <a:rPr lang="en-US" sz="2175">
                <a:latin typeface="Ubuntu"/>
                <a:ea typeface="Ubuntu"/>
                <a:cs typeface="Ubuntu"/>
                <a:sym typeface="Ubuntu"/>
              </a:rPr>
              <a:t>Omar Makki</a:t>
            </a:r>
            <a:br>
              <a:rPr lang="en-US" sz="2175">
                <a:latin typeface="Ubuntu"/>
                <a:ea typeface="Ubuntu"/>
                <a:cs typeface="Ubuntu"/>
                <a:sym typeface="Ubuntu"/>
              </a:rPr>
            </a:br>
            <a:r>
              <a:rPr lang="en-US" sz="2175" u="sng">
                <a:solidFill>
                  <a:schemeClr val="hlink"/>
                </a:solidFill>
                <a:latin typeface="Ubuntu"/>
                <a:ea typeface="Ubuntu"/>
                <a:cs typeface="Ubuntu"/>
                <a:sym typeface="Ubuntu"/>
                <a:hlinkClick r:id="rId4"/>
              </a:rPr>
              <a:t>omakki@internationalmedicalcorps.org</a:t>
            </a:r>
            <a:br>
              <a:rPr lang="en-US" sz="2175">
                <a:latin typeface="Ubuntu"/>
                <a:ea typeface="Ubuntu"/>
                <a:cs typeface="Ubuntu"/>
                <a:sym typeface="Ubuntu"/>
              </a:rPr>
            </a:br>
            <a:endParaRPr sz="2175"/>
          </a:p>
        </p:txBody>
      </p:sp>
      <p:sp>
        <p:nvSpPr>
          <p:cNvPr id="269" name="Google Shape;269;p8"/>
          <p:cNvSpPr txBox="1"/>
          <p:nvPr>
            <p:ph idx="1" type="body"/>
          </p:nvPr>
        </p:nvSpPr>
        <p:spPr>
          <a:xfrm>
            <a:off x="1415257" y="1478174"/>
            <a:ext cx="6313487" cy="549624"/>
          </a:xfrm>
          <a:prstGeom prst="rect">
            <a:avLst/>
          </a:prstGeom>
          <a:noFill/>
          <a:ln>
            <a:noFill/>
          </a:ln>
        </p:spPr>
        <p:txBody>
          <a:bodyPr anchorCtr="0" anchor="t" bIns="34275" lIns="68575" spcFirstLastPara="1" rIns="68575" wrap="square" tIns="34275">
            <a:normAutofit lnSpcReduction="10000"/>
          </a:bodyPr>
          <a:lstStyle/>
          <a:p>
            <a:pPr indent="0" lvl="0" marL="0" rtl="0" algn="ctr">
              <a:spcBef>
                <a:spcPts val="0"/>
              </a:spcBef>
              <a:spcAft>
                <a:spcPts val="0"/>
              </a:spcAft>
              <a:buClr>
                <a:schemeClr val="lt2"/>
              </a:buClr>
              <a:buSzPts val="3188"/>
              <a:buNone/>
            </a:pPr>
            <a:r>
              <a:rPr lang="en-US" sz="3188">
                <a:latin typeface="Lato"/>
                <a:ea typeface="Lato"/>
                <a:cs typeface="Lato"/>
                <a:sym typeface="Lato"/>
              </a:rPr>
              <a:t>Q&amp;A</a:t>
            </a:r>
            <a:endParaRPr/>
          </a:p>
        </p:txBody>
      </p:sp>
      <p:sp>
        <p:nvSpPr>
          <p:cNvPr id="270" name="Google Shape;270;p8"/>
          <p:cNvSpPr txBox="1"/>
          <p:nvPr>
            <p:ph idx="2" type="body"/>
          </p:nvPr>
        </p:nvSpPr>
        <p:spPr>
          <a:xfrm>
            <a:off x="1415257" y="2160588"/>
            <a:ext cx="6313487" cy="411163"/>
          </a:xfrm>
          <a:prstGeom prst="rect">
            <a:avLst/>
          </a:prstGeom>
          <a:noFill/>
          <a:ln>
            <a:noFill/>
          </a:ln>
        </p:spPr>
        <p:txBody>
          <a:bodyPr anchorCtr="0" anchor="t" bIns="34275" lIns="68575" spcFirstLastPara="1" rIns="68575" wrap="square" tIns="34275">
            <a:noAutofit/>
          </a:bodyPr>
          <a:lstStyle/>
          <a:p>
            <a:pPr indent="0" lvl="0" marL="0" rtl="0" algn="ctr">
              <a:spcBef>
                <a:spcPts val="0"/>
              </a:spcBef>
              <a:spcAft>
                <a:spcPts val="0"/>
              </a:spcAft>
              <a:buClr>
                <a:schemeClr val="lt2"/>
              </a:buClr>
              <a:buSzPts val="2400"/>
              <a:buNone/>
            </a:pPr>
            <a:r>
              <a:rPr lang="en-US">
                <a:latin typeface="Lato"/>
                <a:ea typeface="Lato"/>
                <a:cs typeface="Lato"/>
                <a:sym typeface="Lato"/>
              </a:rPr>
              <a:t>For further questions:</a:t>
            </a:r>
            <a:endParaRPr/>
          </a:p>
        </p:txBody>
      </p:sp>
      <p:sp>
        <p:nvSpPr>
          <p:cNvPr id="271" name="Google Shape;271;p8"/>
          <p:cNvSpPr/>
          <p:nvPr/>
        </p:nvSpPr>
        <p:spPr>
          <a:xfrm>
            <a:off x="954475" y="4169150"/>
            <a:ext cx="7397100" cy="782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g25b7a55ffef_0_4"/>
          <p:cNvSpPr txBox="1"/>
          <p:nvPr>
            <p:ph idx="1" type="body"/>
          </p:nvPr>
        </p:nvSpPr>
        <p:spPr>
          <a:xfrm>
            <a:off x="1500188" y="1653961"/>
            <a:ext cx="6996000" cy="1243500"/>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chemeClr val="dk1"/>
              </a:buClr>
              <a:buSzPts val="1100"/>
              <a:buNone/>
            </a:pPr>
            <a:r>
              <a:rPr lang="en-US"/>
              <a:t>DQA for Feedback Complaints and Response Mechanism in Moldova</a:t>
            </a:r>
            <a:endParaRPr/>
          </a:p>
        </p:txBody>
      </p:sp>
      <p:sp>
        <p:nvSpPr>
          <p:cNvPr id="277" name="Google Shape;277;g25b7a55ffef_0_4"/>
          <p:cNvSpPr txBox="1"/>
          <p:nvPr>
            <p:ph idx="2" type="body"/>
          </p:nvPr>
        </p:nvSpPr>
        <p:spPr>
          <a:xfrm>
            <a:off x="1500201" y="2948350"/>
            <a:ext cx="7538700" cy="15621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dk1"/>
              </a:buClr>
              <a:buSzPts val="1100"/>
              <a:buNone/>
            </a:pPr>
            <a:r>
              <a:t/>
            </a:r>
            <a:endParaRPr/>
          </a:p>
          <a:p>
            <a:pPr indent="0" lvl="0" marL="0" rtl="0" algn="l">
              <a:spcBef>
                <a:spcPts val="0"/>
              </a:spcBef>
              <a:spcAft>
                <a:spcPts val="0"/>
              </a:spcAft>
              <a:buClr>
                <a:schemeClr val="dk1"/>
              </a:buClr>
              <a:buSzPts val="1100"/>
              <a:buNone/>
            </a:pPr>
            <a:r>
              <a:rPr lang="en-US"/>
              <a:t>Catholic Relief Services (CRS)</a:t>
            </a:r>
            <a:endParaRPr/>
          </a:p>
          <a:p>
            <a:pPr indent="0" lvl="0" marL="0" rtl="0" algn="l">
              <a:spcBef>
                <a:spcPts val="0"/>
              </a:spcBef>
              <a:spcAft>
                <a:spcPts val="0"/>
              </a:spcAft>
              <a:buClr>
                <a:schemeClr val="dk1"/>
              </a:buClr>
              <a:buSzPts val="1100"/>
              <a:buNone/>
            </a:pPr>
            <a:r>
              <a:rPr lang="en-US"/>
              <a:t>Wilson Gu, MEAL Technical Advisor</a:t>
            </a:r>
            <a:endParaRPr/>
          </a:p>
          <a:p>
            <a:pPr indent="0" lvl="0" marL="0" rtl="0" algn="l">
              <a:spcBef>
                <a:spcPts val="0"/>
              </a:spcBef>
              <a:spcAft>
                <a:spcPts val="0"/>
              </a:spcAft>
              <a:buClr>
                <a:schemeClr val="lt2"/>
              </a:buClr>
              <a:buSzPts val="2200"/>
              <a:buNone/>
            </a:pPr>
            <a:r>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g25b7a55ffef_0_185"/>
          <p:cNvSpPr txBox="1"/>
          <p:nvPr>
            <p:ph type="title"/>
          </p:nvPr>
        </p:nvSpPr>
        <p:spPr>
          <a:xfrm>
            <a:off x="1684423" y="157854"/>
            <a:ext cx="6944700" cy="8574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lt1"/>
              </a:buClr>
              <a:buSzPts val="3200"/>
              <a:buFont typeface="Lato"/>
              <a:buNone/>
            </a:pPr>
            <a:r>
              <a:rPr lang="en-US"/>
              <a:t>Project Details</a:t>
            </a:r>
            <a:endParaRPr/>
          </a:p>
          <a:p>
            <a:pPr indent="0" lvl="0" marL="0" rtl="0" algn="l">
              <a:spcBef>
                <a:spcPts val="0"/>
              </a:spcBef>
              <a:spcAft>
                <a:spcPts val="0"/>
              </a:spcAft>
              <a:buClr>
                <a:schemeClr val="lt1"/>
              </a:buClr>
              <a:buSzPts val="3200"/>
              <a:buFont typeface="Lato"/>
              <a:buNone/>
            </a:pPr>
            <a:r>
              <a:t/>
            </a:r>
            <a:endParaRPr sz="1400"/>
          </a:p>
        </p:txBody>
      </p:sp>
      <p:sp>
        <p:nvSpPr>
          <p:cNvPr id="283" name="Google Shape;283;g25b7a55ffef_0_185"/>
          <p:cNvSpPr txBox="1"/>
          <p:nvPr>
            <p:ph idx="1" type="body"/>
          </p:nvPr>
        </p:nvSpPr>
        <p:spPr>
          <a:xfrm>
            <a:off x="1684427" y="1116525"/>
            <a:ext cx="6944700" cy="3494100"/>
          </a:xfrm>
          <a:prstGeom prst="rect">
            <a:avLst/>
          </a:prstGeom>
        </p:spPr>
        <p:txBody>
          <a:bodyPr anchorCtr="0" anchor="t" bIns="45700" lIns="91425" spcFirstLastPara="1" rIns="91425" wrap="square" tIns="45700">
            <a:normAutofit fontScale="92500" lnSpcReduction="10000"/>
          </a:bodyPr>
          <a:lstStyle/>
          <a:p>
            <a:pPr indent="-357822" lvl="0" marL="457200" rtl="0" algn="l">
              <a:spcBef>
                <a:spcPts val="440"/>
              </a:spcBef>
              <a:spcAft>
                <a:spcPts val="0"/>
              </a:spcAft>
              <a:buSzPct val="100000"/>
              <a:buChar char="●"/>
            </a:pPr>
            <a:r>
              <a:rPr lang="en-US"/>
              <a:t>Cash distribution project led by UNHCR started in March 2022</a:t>
            </a:r>
            <a:endParaRPr/>
          </a:p>
          <a:p>
            <a:pPr indent="-357822" lvl="0" marL="457200" rtl="0" algn="l">
              <a:spcBef>
                <a:spcPts val="1000"/>
              </a:spcBef>
              <a:spcAft>
                <a:spcPts val="0"/>
              </a:spcAft>
              <a:buSzPct val="100000"/>
              <a:buChar char="●"/>
            </a:pPr>
            <a:r>
              <a:rPr lang="en-US"/>
              <a:t>At the highest, 115,000+ approximate individuals benefited from cash distribution</a:t>
            </a:r>
            <a:endParaRPr/>
          </a:p>
          <a:p>
            <a:pPr indent="-357822" lvl="0" marL="457200" rtl="0" algn="l">
              <a:spcBef>
                <a:spcPts val="1000"/>
              </a:spcBef>
              <a:spcAft>
                <a:spcPts val="0"/>
              </a:spcAft>
              <a:buSzPct val="100000"/>
              <a:buChar char="●"/>
            </a:pPr>
            <a:r>
              <a:rPr lang="en-US"/>
              <a:t>CRS, Caritas Moldova, Diaconia are jointly implementing partners</a:t>
            </a:r>
            <a:endParaRPr/>
          </a:p>
          <a:p>
            <a:pPr indent="-357822" lvl="0" marL="457200" rtl="0" algn="l">
              <a:spcBef>
                <a:spcPts val="1000"/>
              </a:spcBef>
              <a:spcAft>
                <a:spcPts val="0"/>
              </a:spcAft>
              <a:buSzPct val="100000"/>
              <a:buChar char="●"/>
            </a:pPr>
            <a:r>
              <a:rPr lang="en-US"/>
              <a:t>Provide staff at enrollment centers services related to cash distribution – registration, verification, card distribution, and troubleshooting</a:t>
            </a:r>
            <a:endParaRPr/>
          </a:p>
          <a:p>
            <a:pPr indent="-357822" lvl="0" marL="457200" rtl="0" algn="l">
              <a:spcBef>
                <a:spcPts val="1000"/>
              </a:spcBef>
              <a:spcAft>
                <a:spcPts val="1000"/>
              </a:spcAft>
              <a:buSzPct val="100000"/>
              <a:buChar char="●"/>
            </a:pPr>
            <a:r>
              <a:rPr lang="en-US"/>
              <a:t>Also operated helpline - 12 operators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3">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3">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3">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3">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3">
                                            <p:txEl>
                                              <p:pRg end="4" st="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g25b7a55ffef_0_192"/>
          <p:cNvSpPr txBox="1"/>
          <p:nvPr>
            <p:ph type="title"/>
          </p:nvPr>
        </p:nvSpPr>
        <p:spPr>
          <a:xfrm>
            <a:off x="1366787" y="972152"/>
            <a:ext cx="6314100" cy="32052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US"/>
              <a:t>Indicator: % feedback responded to in timely manner</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graphicFrame>
        <p:nvGraphicFramePr>
          <p:cNvPr id="295" name="Google Shape;295;p12"/>
          <p:cNvGraphicFramePr/>
          <p:nvPr/>
        </p:nvGraphicFramePr>
        <p:xfrm>
          <a:off x="200025" y="867342"/>
          <a:ext cx="3000000" cy="3000000"/>
        </p:xfrm>
        <a:graphic>
          <a:graphicData uri="http://schemas.openxmlformats.org/drawingml/2006/table">
            <a:tbl>
              <a:tblPr bandRow="1" firstCol="1" firstRow="1">
                <a:noFill/>
                <a:tableStyleId>{24E0C6BE-2624-4AB4-A39A-AEDE1136DC69}</a:tableStyleId>
              </a:tblPr>
              <a:tblGrid>
                <a:gridCol w="1276075"/>
                <a:gridCol w="7467875"/>
              </a:tblGrid>
              <a:tr h="408600">
                <a:tc>
                  <a:txBody>
                    <a:bodyPr/>
                    <a:lstStyle/>
                    <a:p>
                      <a:pPr indent="0" lvl="0" marL="0" marR="0" rtl="0" algn="just">
                        <a:lnSpc>
                          <a:spcPct val="106000"/>
                        </a:lnSpc>
                        <a:spcBef>
                          <a:spcPts val="0"/>
                        </a:spcBef>
                        <a:spcAft>
                          <a:spcPts val="0"/>
                        </a:spcAft>
                        <a:buNone/>
                      </a:pPr>
                      <a:r>
                        <a:rPr b="0" lang="en-US" sz="1700" u="none" cap="none" strike="noStrike">
                          <a:solidFill>
                            <a:schemeClr val="lt1"/>
                          </a:solidFill>
                        </a:rPr>
                        <a:t>Standard</a:t>
                      </a:r>
                      <a:endParaRPr b="0" sz="1700" u="none" cap="none" strike="noStrike">
                        <a:solidFill>
                          <a:schemeClr val="lt1"/>
                        </a:solidFill>
                        <a:latin typeface="Calibri"/>
                        <a:ea typeface="Calibri"/>
                        <a:cs typeface="Calibri"/>
                        <a:sym typeface="Calibri"/>
                      </a:endParaRPr>
                    </a:p>
                  </a:txBody>
                  <a:tcPr marT="99925" marB="0" marR="78375" marL="783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84D9FF"/>
                    </a:solidFill>
                  </a:tcPr>
                </a:tc>
                <a:tc>
                  <a:txBody>
                    <a:bodyPr/>
                    <a:lstStyle/>
                    <a:p>
                      <a:pPr indent="0" lvl="0" marL="0" marR="0" rtl="0" algn="just">
                        <a:lnSpc>
                          <a:spcPct val="106000"/>
                        </a:lnSpc>
                        <a:spcBef>
                          <a:spcPts val="0"/>
                        </a:spcBef>
                        <a:spcAft>
                          <a:spcPts val="0"/>
                        </a:spcAft>
                        <a:buNone/>
                      </a:pPr>
                      <a:r>
                        <a:rPr b="0" lang="en-US" sz="1700" u="none" cap="none" strike="noStrike">
                          <a:solidFill>
                            <a:schemeClr val="lt1"/>
                          </a:solidFill>
                        </a:rPr>
                        <a:t>Definition</a:t>
                      </a:r>
                      <a:endParaRPr b="0" sz="1700" u="none" cap="none" strike="noStrike">
                        <a:solidFill>
                          <a:schemeClr val="lt1"/>
                        </a:solidFill>
                        <a:latin typeface="Calibri"/>
                        <a:ea typeface="Calibri"/>
                        <a:cs typeface="Calibri"/>
                        <a:sym typeface="Calibri"/>
                      </a:endParaRPr>
                    </a:p>
                  </a:txBody>
                  <a:tcPr marT="99925" marB="0" marR="78375" marL="783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84D9FF"/>
                    </a:solidFill>
                  </a:tcPr>
                </a:tc>
              </a:tr>
              <a:tr h="622275">
                <a:tc>
                  <a:txBody>
                    <a:bodyPr/>
                    <a:lstStyle/>
                    <a:p>
                      <a:pPr indent="0" lvl="0" marL="0" marR="0" rtl="0" algn="just">
                        <a:lnSpc>
                          <a:spcPct val="106000"/>
                        </a:lnSpc>
                        <a:spcBef>
                          <a:spcPts val="0"/>
                        </a:spcBef>
                        <a:spcAft>
                          <a:spcPts val="0"/>
                        </a:spcAft>
                        <a:buNone/>
                      </a:pPr>
                      <a:r>
                        <a:rPr b="1" lang="en-US" sz="1500" u="none" cap="none" strike="noStrike">
                          <a:solidFill>
                            <a:schemeClr val="dk1"/>
                          </a:solidFill>
                        </a:rPr>
                        <a:t>Validity</a:t>
                      </a:r>
                      <a:endParaRPr b="1" sz="1500" u="none" cap="none" strike="noStrike">
                        <a:solidFill>
                          <a:schemeClr val="dk1"/>
                        </a:solidFill>
                        <a:latin typeface="Calibri"/>
                        <a:ea typeface="Calibri"/>
                        <a:cs typeface="Calibri"/>
                        <a:sym typeface="Calibri"/>
                      </a:endParaRPr>
                    </a:p>
                  </a:txBody>
                  <a:tcPr marT="99925" marB="0" marR="78375" marL="783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just">
                        <a:lnSpc>
                          <a:spcPct val="106000"/>
                        </a:lnSpc>
                        <a:spcBef>
                          <a:spcPts val="0"/>
                        </a:spcBef>
                        <a:spcAft>
                          <a:spcPts val="0"/>
                        </a:spcAft>
                        <a:buNone/>
                      </a:pPr>
                      <a:r>
                        <a:rPr lang="en-US" sz="1500" u="none" cap="none" strike="noStrike">
                          <a:solidFill>
                            <a:schemeClr val="dk1"/>
                          </a:solidFill>
                        </a:rPr>
                        <a:t>Are the data appropriately categorized/is feedback sufficiently captured/do beneficiaries have adequate access to give feedback?</a:t>
                      </a:r>
                      <a:endParaRPr sz="1500" u="none" cap="none" strike="noStrike">
                        <a:solidFill>
                          <a:schemeClr val="dk1"/>
                        </a:solidFill>
                        <a:latin typeface="Calibri"/>
                        <a:ea typeface="Calibri"/>
                        <a:cs typeface="Calibri"/>
                        <a:sym typeface="Calibri"/>
                      </a:endParaRPr>
                    </a:p>
                  </a:txBody>
                  <a:tcPr marT="99925" marB="0" marR="78375" marL="783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g25ba8fdb8b6_0_1"/>
          <p:cNvSpPr txBox="1"/>
          <p:nvPr>
            <p:ph idx="1" type="body"/>
          </p:nvPr>
        </p:nvSpPr>
        <p:spPr>
          <a:xfrm>
            <a:off x="1684422" y="1116532"/>
            <a:ext cx="6944700" cy="3494100"/>
          </a:xfrm>
          <a:prstGeom prst="rect">
            <a:avLst/>
          </a:prstGeom>
        </p:spPr>
        <p:txBody>
          <a:bodyPr anchorCtr="0" anchor="t" bIns="45700" lIns="91425" spcFirstLastPara="1" rIns="91425" wrap="square" tIns="45700">
            <a:normAutofit/>
          </a:bodyPr>
          <a:lstStyle/>
          <a:p>
            <a:pPr indent="-368300" lvl="0" marL="457200" rtl="0" algn="l">
              <a:spcBef>
                <a:spcPts val="440"/>
              </a:spcBef>
              <a:spcAft>
                <a:spcPts val="0"/>
              </a:spcAft>
              <a:buSzPts val="2200"/>
              <a:buChar char="●"/>
            </a:pPr>
            <a:r>
              <a:rPr b="1" lang="en-US"/>
              <a:t>Date</a:t>
            </a:r>
            <a:r>
              <a:rPr lang="en-US"/>
              <a:t>: Early September</a:t>
            </a:r>
            <a:endParaRPr/>
          </a:p>
          <a:p>
            <a:pPr indent="-368300" lvl="0" marL="457200" rtl="0" algn="l">
              <a:spcBef>
                <a:spcPts val="1000"/>
              </a:spcBef>
              <a:spcAft>
                <a:spcPts val="0"/>
              </a:spcAft>
              <a:buSzPts val="2200"/>
              <a:buChar char="●"/>
            </a:pPr>
            <a:r>
              <a:rPr b="1" lang="en-US"/>
              <a:t>Theme</a:t>
            </a:r>
            <a:r>
              <a:rPr lang="en-US"/>
              <a:t>: Outcome Measurement in Humanitarian Settings</a:t>
            </a:r>
            <a:endParaRPr/>
          </a:p>
          <a:p>
            <a:pPr indent="-368300" lvl="0" marL="457200" rtl="0" algn="l">
              <a:spcBef>
                <a:spcPts val="1000"/>
              </a:spcBef>
              <a:spcAft>
                <a:spcPts val="0"/>
              </a:spcAft>
              <a:buSzPts val="2200"/>
              <a:buChar char="●"/>
            </a:pPr>
            <a:r>
              <a:rPr b="1" lang="en-US"/>
              <a:t>Format</a:t>
            </a:r>
            <a:r>
              <a:rPr lang="en-US"/>
              <a:t>: Panel discussion</a:t>
            </a:r>
            <a:endParaRPr/>
          </a:p>
          <a:p>
            <a:pPr indent="-368300" lvl="0" marL="457200" rtl="0" algn="l">
              <a:spcBef>
                <a:spcPts val="1000"/>
              </a:spcBef>
              <a:spcAft>
                <a:spcPts val="0"/>
              </a:spcAft>
              <a:buSzPts val="2200"/>
              <a:buChar char="●"/>
            </a:pPr>
            <a:r>
              <a:rPr lang="en-US"/>
              <a:t>Interested in being a panelist or have a discussion question to contribute? </a:t>
            </a:r>
            <a:endParaRPr/>
          </a:p>
          <a:p>
            <a:pPr indent="-355600" lvl="1" marL="914400" rtl="0" algn="l">
              <a:spcBef>
                <a:spcPts val="1000"/>
              </a:spcBef>
              <a:spcAft>
                <a:spcPts val="1000"/>
              </a:spcAft>
              <a:buSzPts val="2000"/>
              <a:buChar char="○"/>
            </a:pPr>
            <a:r>
              <a:rPr lang="en-US"/>
              <a:t>Share contacts and questions via this </a:t>
            </a:r>
            <a:r>
              <a:rPr b="1" lang="en-US">
                <a:solidFill>
                  <a:schemeClr val="hlink"/>
                </a:solidFill>
                <a:uFill>
                  <a:noFill/>
                </a:uFill>
                <a:hlinkClick r:id="rId3"/>
              </a:rPr>
              <a:t>form</a:t>
            </a:r>
            <a:r>
              <a:rPr lang="en-US"/>
              <a:t> or reach out to </a:t>
            </a:r>
            <a:r>
              <a:rPr b="1" lang="en-US">
                <a:solidFill>
                  <a:schemeClr val="dk2"/>
                </a:solidFill>
              </a:rPr>
              <a:t>humelmanagement@gmail.com</a:t>
            </a:r>
            <a:r>
              <a:rPr lang="en-US"/>
              <a:t>.</a:t>
            </a:r>
            <a:endParaRPr/>
          </a:p>
        </p:txBody>
      </p:sp>
      <p:sp>
        <p:nvSpPr>
          <p:cNvPr id="130" name="Google Shape;130;g25ba8fdb8b6_0_1"/>
          <p:cNvSpPr txBox="1"/>
          <p:nvPr>
            <p:ph type="title"/>
          </p:nvPr>
        </p:nvSpPr>
        <p:spPr>
          <a:xfrm>
            <a:off x="1684423" y="157854"/>
            <a:ext cx="6944700" cy="8574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Next Webinar</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graphicFrame>
        <p:nvGraphicFramePr>
          <p:cNvPr id="300" name="Google Shape;300;p13"/>
          <p:cNvGraphicFramePr/>
          <p:nvPr/>
        </p:nvGraphicFramePr>
        <p:xfrm>
          <a:off x="140400" y="834192"/>
          <a:ext cx="3000000" cy="3000000"/>
        </p:xfrm>
        <a:graphic>
          <a:graphicData uri="http://schemas.openxmlformats.org/drawingml/2006/table">
            <a:tbl>
              <a:tblPr bandRow="1" firstCol="1" firstRow="1">
                <a:noFill/>
                <a:tableStyleId>{24E0C6BE-2624-4AB4-A39A-AEDE1136DC69}</a:tableStyleId>
              </a:tblPr>
              <a:tblGrid>
                <a:gridCol w="1276075"/>
                <a:gridCol w="7467875"/>
              </a:tblGrid>
              <a:tr h="408600">
                <a:tc>
                  <a:txBody>
                    <a:bodyPr/>
                    <a:lstStyle/>
                    <a:p>
                      <a:pPr indent="0" lvl="0" marL="0" marR="0" rtl="0" algn="just">
                        <a:lnSpc>
                          <a:spcPct val="106000"/>
                        </a:lnSpc>
                        <a:spcBef>
                          <a:spcPts val="0"/>
                        </a:spcBef>
                        <a:spcAft>
                          <a:spcPts val="0"/>
                        </a:spcAft>
                        <a:buNone/>
                      </a:pPr>
                      <a:r>
                        <a:rPr b="0" lang="en-US" sz="1700" u="none" cap="none" strike="noStrike">
                          <a:solidFill>
                            <a:schemeClr val="lt1"/>
                          </a:solidFill>
                        </a:rPr>
                        <a:t>Standard</a:t>
                      </a:r>
                      <a:endParaRPr b="0" sz="1700" u="none" cap="none" strike="noStrike">
                        <a:solidFill>
                          <a:schemeClr val="lt1"/>
                        </a:solidFill>
                        <a:latin typeface="Calibri"/>
                        <a:ea typeface="Calibri"/>
                        <a:cs typeface="Calibri"/>
                        <a:sym typeface="Calibri"/>
                      </a:endParaRPr>
                    </a:p>
                  </a:txBody>
                  <a:tcPr marT="99925" marB="0" marR="78375" marL="783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84D9FF"/>
                    </a:solidFill>
                  </a:tcPr>
                </a:tc>
                <a:tc>
                  <a:txBody>
                    <a:bodyPr/>
                    <a:lstStyle/>
                    <a:p>
                      <a:pPr indent="0" lvl="0" marL="0" marR="0" rtl="0" algn="just">
                        <a:lnSpc>
                          <a:spcPct val="106000"/>
                        </a:lnSpc>
                        <a:spcBef>
                          <a:spcPts val="0"/>
                        </a:spcBef>
                        <a:spcAft>
                          <a:spcPts val="0"/>
                        </a:spcAft>
                        <a:buNone/>
                      </a:pPr>
                      <a:r>
                        <a:rPr b="0" lang="en-US" sz="1700" u="none" cap="none" strike="noStrike">
                          <a:solidFill>
                            <a:schemeClr val="lt1"/>
                          </a:solidFill>
                        </a:rPr>
                        <a:t>Definition</a:t>
                      </a:r>
                      <a:endParaRPr b="0" sz="1700" u="none" cap="none" strike="noStrike">
                        <a:solidFill>
                          <a:schemeClr val="lt1"/>
                        </a:solidFill>
                        <a:latin typeface="Calibri"/>
                        <a:ea typeface="Calibri"/>
                        <a:cs typeface="Calibri"/>
                        <a:sym typeface="Calibri"/>
                      </a:endParaRPr>
                    </a:p>
                  </a:txBody>
                  <a:tcPr marT="99925" marB="0" marR="78375" marL="783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84D9FF"/>
                    </a:solidFill>
                  </a:tcPr>
                </a:tc>
              </a:tr>
              <a:tr h="622275">
                <a:tc>
                  <a:txBody>
                    <a:bodyPr/>
                    <a:lstStyle/>
                    <a:p>
                      <a:pPr indent="0" lvl="0" marL="0" marR="0" rtl="0" algn="just">
                        <a:lnSpc>
                          <a:spcPct val="106000"/>
                        </a:lnSpc>
                        <a:spcBef>
                          <a:spcPts val="0"/>
                        </a:spcBef>
                        <a:spcAft>
                          <a:spcPts val="0"/>
                        </a:spcAft>
                        <a:buNone/>
                      </a:pPr>
                      <a:r>
                        <a:rPr b="1" lang="en-US" sz="1500" u="none" cap="none" strike="noStrike">
                          <a:solidFill>
                            <a:schemeClr val="dk1"/>
                          </a:solidFill>
                        </a:rPr>
                        <a:t>Validity</a:t>
                      </a:r>
                      <a:endParaRPr b="1" sz="1500" u="none" cap="none" strike="noStrike">
                        <a:solidFill>
                          <a:schemeClr val="dk1"/>
                        </a:solidFill>
                        <a:latin typeface="Calibri"/>
                        <a:ea typeface="Calibri"/>
                        <a:cs typeface="Calibri"/>
                        <a:sym typeface="Calibri"/>
                      </a:endParaRPr>
                    </a:p>
                  </a:txBody>
                  <a:tcPr marT="99925" marB="0" marR="78375" marL="783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just">
                        <a:lnSpc>
                          <a:spcPct val="106000"/>
                        </a:lnSpc>
                        <a:spcBef>
                          <a:spcPts val="0"/>
                        </a:spcBef>
                        <a:spcAft>
                          <a:spcPts val="0"/>
                        </a:spcAft>
                        <a:buNone/>
                      </a:pPr>
                      <a:r>
                        <a:rPr lang="en-US" sz="1500" u="none" cap="none" strike="noStrike">
                          <a:solidFill>
                            <a:schemeClr val="dk1"/>
                          </a:solidFill>
                        </a:rPr>
                        <a:t>Are the data appropriately categorized/is feedback sufficiently captured/do beneficiaries have adequate access to give feedback?</a:t>
                      </a:r>
                      <a:endParaRPr sz="1500" u="none" cap="none" strike="noStrike">
                        <a:solidFill>
                          <a:schemeClr val="dk1"/>
                        </a:solidFill>
                        <a:latin typeface="Calibri"/>
                        <a:ea typeface="Calibri"/>
                        <a:cs typeface="Calibri"/>
                        <a:sym typeface="Calibri"/>
                      </a:endParaRPr>
                    </a:p>
                  </a:txBody>
                  <a:tcPr marT="99925" marB="0" marR="78375" marL="783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375075">
                <a:tc>
                  <a:txBody>
                    <a:bodyPr/>
                    <a:lstStyle/>
                    <a:p>
                      <a:pPr indent="0" lvl="0" marL="0" marR="0" rtl="0" algn="just">
                        <a:lnSpc>
                          <a:spcPct val="106000"/>
                        </a:lnSpc>
                        <a:spcBef>
                          <a:spcPts val="0"/>
                        </a:spcBef>
                        <a:spcAft>
                          <a:spcPts val="0"/>
                        </a:spcAft>
                        <a:buNone/>
                      </a:pPr>
                      <a:r>
                        <a:rPr b="1" lang="en-US" sz="1500" u="none" cap="none" strike="noStrike">
                          <a:solidFill>
                            <a:schemeClr val="dk1"/>
                          </a:solidFill>
                        </a:rPr>
                        <a:t>Reliability</a:t>
                      </a:r>
                      <a:endParaRPr b="1" sz="1500" u="none" cap="none" strike="noStrike">
                        <a:solidFill>
                          <a:schemeClr val="dk1"/>
                        </a:solidFill>
                        <a:latin typeface="Calibri"/>
                        <a:ea typeface="Calibri"/>
                        <a:cs typeface="Calibri"/>
                        <a:sym typeface="Calibri"/>
                      </a:endParaRPr>
                    </a:p>
                  </a:txBody>
                  <a:tcPr marT="99925" marB="0" marR="78375" marL="783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c>
                  <a:txBody>
                    <a:bodyPr/>
                    <a:lstStyle/>
                    <a:p>
                      <a:pPr indent="0" lvl="0" marL="0" marR="0" rtl="0" algn="just">
                        <a:lnSpc>
                          <a:spcPct val="106000"/>
                        </a:lnSpc>
                        <a:spcBef>
                          <a:spcPts val="0"/>
                        </a:spcBef>
                        <a:spcAft>
                          <a:spcPts val="0"/>
                        </a:spcAft>
                        <a:buNone/>
                      </a:pPr>
                      <a:r>
                        <a:rPr lang="en-US" sz="1500" u="none" cap="none" strike="noStrike">
                          <a:solidFill>
                            <a:schemeClr val="dk1"/>
                          </a:solidFill>
                        </a:rPr>
                        <a:t>Are data collection processes and analysis methods consistent over time?</a:t>
                      </a:r>
                      <a:endParaRPr sz="1500" u="none" cap="none" strike="noStrike">
                        <a:solidFill>
                          <a:schemeClr val="dk1"/>
                        </a:solidFill>
                        <a:latin typeface="Calibri"/>
                        <a:ea typeface="Calibri"/>
                        <a:cs typeface="Calibri"/>
                        <a:sym typeface="Calibri"/>
                      </a:endParaRPr>
                    </a:p>
                  </a:txBody>
                  <a:tcPr marT="99925" marB="0" marR="78375" marL="783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r>
            </a:tbl>
          </a:graphicData>
        </a:graphic>
      </p:graphicFrame>
      <p:sp>
        <p:nvSpPr>
          <p:cNvPr id="301" name="Google Shape;301;p13"/>
          <p:cNvSpPr/>
          <p:nvPr/>
        </p:nvSpPr>
        <p:spPr>
          <a:xfrm>
            <a:off x="71450" y="921551"/>
            <a:ext cx="8994000" cy="707400"/>
          </a:xfrm>
          <a:prstGeom prst="rect">
            <a:avLst/>
          </a:prstGeom>
          <a:solidFill>
            <a:schemeClr val="lt1">
              <a:alpha val="6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Trebuchet MS"/>
              <a:ea typeface="Trebuchet MS"/>
              <a:cs typeface="Trebuchet MS"/>
              <a:sym typeface="Trebuchet MS"/>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graphicFrame>
        <p:nvGraphicFramePr>
          <p:cNvPr id="307" name="Google Shape;307;p14"/>
          <p:cNvGraphicFramePr/>
          <p:nvPr/>
        </p:nvGraphicFramePr>
        <p:xfrm>
          <a:off x="196475" y="834191"/>
          <a:ext cx="3000000" cy="3000000"/>
        </p:xfrm>
        <a:graphic>
          <a:graphicData uri="http://schemas.openxmlformats.org/drawingml/2006/table">
            <a:tbl>
              <a:tblPr bandRow="1" firstCol="1" firstRow="1">
                <a:noFill/>
                <a:tableStyleId>{24E0C6BE-2624-4AB4-A39A-AEDE1136DC69}</a:tableStyleId>
              </a:tblPr>
              <a:tblGrid>
                <a:gridCol w="1276075"/>
                <a:gridCol w="7467875"/>
              </a:tblGrid>
              <a:tr h="408600">
                <a:tc>
                  <a:txBody>
                    <a:bodyPr/>
                    <a:lstStyle/>
                    <a:p>
                      <a:pPr indent="0" lvl="0" marL="0" marR="0" rtl="0" algn="just">
                        <a:lnSpc>
                          <a:spcPct val="106000"/>
                        </a:lnSpc>
                        <a:spcBef>
                          <a:spcPts val="0"/>
                        </a:spcBef>
                        <a:spcAft>
                          <a:spcPts val="0"/>
                        </a:spcAft>
                        <a:buNone/>
                      </a:pPr>
                      <a:r>
                        <a:rPr b="0" lang="en-US" sz="1700" u="none" cap="none" strike="noStrike">
                          <a:solidFill>
                            <a:schemeClr val="lt1"/>
                          </a:solidFill>
                        </a:rPr>
                        <a:t>Standard</a:t>
                      </a:r>
                      <a:endParaRPr b="0" sz="1700" u="none" cap="none" strike="noStrike">
                        <a:solidFill>
                          <a:schemeClr val="lt1"/>
                        </a:solidFill>
                        <a:latin typeface="Calibri"/>
                        <a:ea typeface="Calibri"/>
                        <a:cs typeface="Calibri"/>
                        <a:sym typeface="Calibri"/>
                      </a:endParaRPr>
                    </a:p>
                  </a:txBody>
                  <a:tcPr marT="99925" marB="0" marR="78375" marL="783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84D9FF"/>
                    </a:solidFill>
                  </a:tcPr>
                </a:tc>
                <a:tc>
                  <a:txBody>
                    <a:bodyPr/>
                    <a:lstStyle/>
                    <a:p>
                      <a:pPr indent="0" lvl="0" marL="0" marR="0" rtl="0" algn="just">
                        <a:lnSpc>
                          <a:spcPct val="106000"/>
                        </a:lnSpc>
                        <a:spcBef>
                          <a:spcPts val="0"/>
                        </a:spcBef>
                        <a:spcAft>
                          <a:spcPts val="0"/>
                        </a:spcAft>
                        <a:buNone/>
                      </a:pPr>
                      <a:r>
                        <a:rPr b="0" lang="en-US" sz="1700" u="none" cap="none" strike="noStrike">
                          <a:solidFill>
                            <a:schemeClr val="lt1"/>
                          </a:solidFill>
                        </a:rPr>
                        <a:t>Definition</a:t>
                      </a:r>
                      <a:endParaRPr b="0" sz="1700" u="none" cap="none" strike="noStrike">
                        <a:solidFill>
                          <a:schemeClr val="lt1"/>
                        </a:solidFill>
                        <a:latin typeface="Calibri"/>
                        <a:ea typeface="Calibri"/>
                        <a:cs typeface="Calibri"/>
                        <a:sym typeface="Calibri"/>
                      </a:endParaRPr>
                    </a:p>
                  </a:txBody>
                  <a:tcPr marT="99925" marB="0" marR="78375" marL="783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84D9FF"/>
                    </a:solidFill>
                  </a:tcPr>
                </a:tc>
              </a:tr>
              <a:tr h="622275">
                <a:tc>
                  <a:txBody>
                    <a:bodyPr/>
                    <a:lstStyle/>
                    <a:p>
                      <a:pPr indent="0" lvl="0" marL="0" marR="0" rtl="0" algn="just">
                        <a:lnSpc>
                          <a:spcPct val="106000"/>
                        </a:lnSpc>
                        <a:spcBef>
                          <a:spcPts val="0"/>
                        </a:spcBef>
                        <a:spcAft>
                          <a:spcPts val="0"/>
                        </a:spcAft>
                        <a:buNone/>
                      </a:pPr>
                      <a:r>
                        <a:rPr b="1" lang="en-US" sz="1500" u="none" cap="none" strike="noStrike">
                          <a:solidFill>
                            <a:schemeClr val="dk1"/>
                          </a:solidFill>
                        </a:rPr>
                        <a:t>Validity</a:t>
                      </a:r>
                      <a:endParaRPr b="1" sz="1500" u="none" cap="none" strike="noStrike">
                        <a:solidFill>
                          <a:schemeClr val="dk1"/>
                        </a:solidFill>
                        <a:latin typeface="Calibri"/>
                        <a:ea typeface="Calibri"/>
                        <a:cs typeface="Calibri"/>
                        <a:sym typeface="Calibri"/>
                      </a:endParaRPr>
                    </a:p>
                  </a:txBody>
                  <a:tcPr marT="99925" marB="0" marR="78375" marL="783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just">
                        <a:lnSpc>
                          <a:spcPct val="106000"/>
                        </a:lnSpc>
                        <a:spcBef>
                          <a:spcPts val="0"/>
                        </a:spcBef>
                        <a:spcAft>
                          <a:spcPts val="0"/>
                        </a:spcAft>
                        <a:buNone/>
                      </a:pPr>
                      <a:r>
                        <a:rPr lang="en-US" sz="1500" u="none" cap="none" strike="noStrike">
                          <a:solidFill>
                            <a:schemeClr val="dk1"/>
                          </a:solidFill>
                        </a:rPr>
                        <a:t>Are the data appropriately categorized/is feedback sufficiently captured/do beneficiaries have adequate access to give feedback?</a:t>
                      </a:r>
                      <a:endParaRPr sz="1500" u="none" cap="none" strike="noStrike">
                        <a:solidFill>
                          <a:schemeClr val="dk1"/>
                        </a:solidFill>
                        <a:latin typeface="Calibri"/>
                        <a:ea typeface="Calibri"/>
                        <a:cs typeface="Calibri"/>
                        <a:sym typeface="Calibri"/>
                      </a:endParaRPr>
                    </a:p>
                  </a:txBody>
                  <a:tcPr marT="99925" marB="0" marR="78375" marL="783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375075">
                <a:tc>
                  <a:txBody>
                    <a:bodyPr/>
                    <a:lstStyle/>
                    <a:p>
                      <a:pPr indent="0" lvl="0" marL="0" marR="0" rtl="0" algn="just">
                        <a:lnSpc>
                          <a:spcPct val="106000"/>
                        </a:lnSpc>
                        <a:spcBef>
                          <a:spcPts val="0"/>
                        </a:spcBef>
                        <a:spcAft>
                          <a:spcPts val="0"/>
                        </a:spcAft>
                        <a:buNone/>
                      </a:pPr>
                      <a:r>
                        <a:rPr b="1" lang="en-US" sz="1500" u="none" cap="none" strike="noStrike">
                          <a:solidFill>
                            <a:schemeClr val="dk1"/>
                          </a:solidFill>
                        </a:rPr>
                        <a:t>Reliability</a:t>
                      </a:r>
                      <a:endParaRPr b="1" sz="1500" u="none" cap="none" strike="noStrike">
                        <a:solidFill>
                          <a:schemeClr val="dk1"/>
                        </a:solidFill>
                        <a:latin typeface="Calibri"/>
                        <a:ea typeface="Calibri"/>
                        <a:cs typeface="Calibri"/>
                        <a:sym typeface="Calibri"/>
                      </a:endParaRPr>
                    </a:p>
                  </a:txBody>
                  <a:tcPr marT="99925" marB="0" marR="78375" marL="783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c>
                  <a:txBody>
                    <a:bodyPr/>
                    <a:lstStyle/>
                    <a:p>
                      <a:pPr indent="0" lvl="0" marL="0" marR="0" rtl="0" algn="just">
                        <a:lnSpc>
                          <a:spcPct val="106000"/>
                        </a:lnSpc>
                        <a:spcBef>
                          <a:spcPts val="0"/>
                        </a:spcBef>
                        <a:spcAft>
                          <a:spcPts val="0"/>
                        </a:spcAft>
                        <a:buNone/>
                      </a:pPr>
                      <a:r>
                        <a:rPr lang="en-US" sz="1500" u="none" cap="none" strike="noStrike">
                          <a:solidFill>
                            <a:schemeClr val="dk1"/>
                          </a:solidFill>
                        </a:rPr>
                        <a:t>Are data collection processes and analysis methods consistent over time?</a:t>
                      </a:r>
                      <a:endParaRPr sz="1500" u="none" cap="none" strike="noStrike">
                        <a:solidFill>
                          <a:schemeClr val="dk1"/>
                        </a:solidFill>
                        <a:latin typeface="Calibri"/>
                        <a:ea typeface="Calibri"/>
                        <a:cs typeface="Calibri"/>
                        <a:sym typeface="Calibri"/>
                      </a:endParaRPr>
                    </a:p>
                  </a:txBody>
                  <a:tcPr marT="99925" marB="0" marR="78375" marL="783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r>
              <a:tr h="622275">
                <a:tc>
                  <a:txBody>
                    <a:bodyPr/>
                    <a:lstStyle/>
                    <a:p>
                      <a:pPr indent="0" lvl="0" marL="0" marR="0" rtl="0" algn="just">
                        <a:lnSpc>
                          <a:spcPct val="106000"/>
                        </a:lnSpc>
                        <a:spcBef>
                          <a:spcPts val="0"/>
                        </a:spcBef>
                        <a:spcAft>
                          <a:spcPts val="0"/>
                        </a:spcAft>
                        <a:buNone/>
                      </a:pPr>
                      <a:r>
                        <a:rPr b="1" lang="en-US" sz="1500" u="none" cap="none" strike="noStrike">
                          <a:solidFill>
                            <a:schemeClr val="dk1"/>
                          </a:solidFill>
                        </a:rPr>
                        <a:t>Timeliness</a:t>
                      </a:r>
                      <a:endParaRPr b="1" sz="1500" u="none" cap="none" strike="noStrike">
                        <a:solidFill>
                          <a:schemeClr val="dk1"/>
                        </a:solidFill>
                        <a:latin typeface="Calibri"/>
                        <a:ea typeface="Calibri"/>
                        <a:cs typeface="Calibri"/>
                        <a:sym typeface="Calibri"/>
                      </a:endParaRPr>
                    </a:p>
                  </a:txBody>
                  <a:tcPr marT="99925" marB="0" marR="78375" marL="783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just">
                        <a:lnSpc>
                          <a:spcPct val="106000"/>
                        </a:lnSpc>
                        <a:spcBef>
                          <a:spcPts val="0"/>
                        </a:spcBef>
                        <a:spcAft>
                          <a:spcPts val="0"/>
                        </a:spcAft>
                        <a:buNone/>
                      </a:pPr>
                      <a:r>
                        <a:rPr lang="en-US" sz="1500" u="none" cap="none" strike="noStrike">
                          <a:solidFill>
                            <a:schemeClr val="dk1"/>
                          </a:solidFill>
                        </a:rPr>
                        <a:t>Are feedbacks responded to in a sufficiently timely fashion/Is the data analyzed and used for decision making in a timely fashion?</a:t>
                      </a:r>
                      <a:endParaRPr sz="1500" u="none" cap="none" strike="noStrike">
                        <a:solidFill>
                          <a:schemeClr val="dk1"/>
                        </a:solidFill>
                        <a:latin typeface="Calibri"/>
                        <a:ea typeface="Calibri"/>
                        <a:cs typeface="Calibri"/>
                        <a:sym typeface="Calibri"/>
                      </a:endParaRPr>
                    </a:p>
                  </a:txBody>
                  <a:tcPr marT="99925" marB="0" marR="78375" marL="783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
        <p:nvSpPr>
          <p:cNvPr id="308" name="Google Shape;308;p14"/>
          <p:cNvSpPr/>
          <p:nvPr/>
        </p:nvSpPr>
        <p:spPr>
          <a:xfrm>
            <a:off x="71450" y="921550"/>
            <a:ext cx="8994000" cy="1000500"/>
          </a:xfrm>
          <a:prstGeom prst="rect">
            <a:avLst/>
          </a:prstGeom>
          <a:solidFill>
            <a:schemeClr val="lt1">
              <a:alpha val="6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Trebuchet MS"/>
              <a:ea typeface="Trebuchet MS"/>
              <a:cs typeface="Trebuchet MS"/>
              <a:sym typeface="Trebuchet MS"/>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graphicFrame>
        <p:nvGraphicFramePr>
          <p:cNvPr id="314" name="Google Shape;314;p15"/>
          <p:cNvGraphicFramePr/>
          <p:nvPr/>
        </p:nvGraphicFramePr>
        <p:xfrm>
          <a:off x="196475" y="807666"/>
          <a:ext cx="3000000" cy="3000000"/>
        </p:xfrm>
        <a:graphic>
          <a:graphicData uri="http://schemas.openxmlformats.org/drawingml/2006/table">
            <a:tbl>
              <a:tblPr bandRow="1" firstCol="1" firstRow="1">
                <a:noFill/>
                <a:tableStyleId>{24E0C6BE-2624-4AB4-A39A-AEDE1136DC69}</a:tableStyleId>
              </a:tblPr>
              <a:tblGrid>
                <a:gridCol w="1276075"/>
                <a:gridCol w="7467875"/>
              </a:tblGrid>
              <a:tr h="408600">
                <a:tc>
                  <a:txBody>
                    <a:bodyPr/>
                    <a:lstStyle/>
                    <a:p>
                      <a:pPr indent="0" lvl="0" marL="0" marR="0" rtl="0" algn="just">
                        <a:lnSpc>
                          <a:spcPct val="106000"/>
                        </a:lnSpc>
                        <a:spcBef>
                          <a:spcPts val="0"/>
                        </a:spcBef>
                        <a:spcAft>
                          <a:spcPts val="0"/>
                        </a:spcAft>
                        <a:buNone/>
                      </a:pPr>
                      <a:r>
                        <a:rPr b="0" lang="en-US" sz="1700" u="none" cap="none" strike="noStrike">
                          <a:solidFill>
                            <a:schemeClr val="lt1"/>
                          </a:solidFill>
                        </a:rPr>
                        <a:t>Standard</a:t>
                      </a:r>
                      <a:endParaRPr b="0" sz="1700" u="none" cap="none" strike="noStrike">
                        <a:solidFill>
                          <a:schemeClr val="lt1"/>
                        </a:solidFill>
                        <a:latin typeface="Calibri"/>
                        <a:ea typeface="Calibri"/>
                        <a:cs typeface="Calibri"/>
                        <a:sym typeface="Calibri"/>
                      </a:endParaRPr>
                    </a:p>
                  </a:txBody>
                  <a:tcPr marT="99925" marB="0" marR="78375" marL="783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84D9FF"/>
                    </a:solidFill>
                  </a:tcPr>
                </a:tc>
                <a:tc>
                  <a:txBody>
                    <a:bodyPr/>
                    <a:lstStyle/>
                    <a:p>
                      <a:pPr indent="0" lvl="0" marL="0" marR="0" rtl="0" algn="just">
                        <a:lnSpc>
                          <a:spcPct val="106000"/>
                        </a:lnSpc>
                        <a:spcBef>
                          <a:spcPts val="0"/>
                        </a:spcBef>
                        <a:spcAft>
                          <a:spcPts val="0"/>
                        </a:spcAft>
                        <a:buNone/>
                      </a:pPr>
                      <a:r>
                        <a:rPr b="0" lang="en-US" sz="1700" u="none" cap="none" strike="noStrike">
                          <a:solidFill>
                            <a:schemeClr val="lt1"/>
                          </a:solidFill>
                        </a:rPr>
                        <a:t>Definition</a:t>
                      </a:r>
                      <a:endParaRPr b="0" sz="1700" u="none" cap="none" strike="noStrike">
                        <a:solidFill>
                          <a:schemeClr val="lt1"/>
                        </a:solidFill>
                        <a:latin typeface="Calibri"/>
                        <a:ea typeface="Calibri"/>
                        <a:cs typeface="Calibri"/>
                        <a:sym typeface="Calibri"/>
                      </a:endParaRPr>
                    </a:p>
                  </a:txBody>
                  <a:tcPr marT="99925" marB="0" marR="78375" marL="783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84D9FF"/>
                    </a:solidFill>
                  </a:tcPr>
                </a:tc>
              </a:tr>
              <a:tr h="622275">
                <a:tc>
                  <a:txBody>
                    <a:bodyPr/>
                    <a:lstStyle/>
                    <a:p>
                      <a:pPr indent="0" lvl="0" marL="0" marR="0" rtl="0" algn="just">
                        <a:lnSpc>
                          <a:spcPct val="106000"/>
                        </a:lnSpc>
                        <a:spcBef>
                          <a:spcPts val="0"/>
                        </a:spcBef>
                        <a:spcAft>
                          <a:spcPts val="0"/>
                        </a:spcAft>
                        <a:buNone/>
                      </a:pPr>
                      <a:r>
                        <a:rPr b="1" lang="en-US" sz="1500" u="none" cap="none" strike="noStrike">
                          <a:solidFill>
                            <a:schemeClr val="dk1"/>
                          </a:solidFill>
                        </a:rPr>
                        <a:t>Validity</a:t>
                      </a:r>
                      <a:endParaRPr b="1" sz="1500" u="none" cap="none" strike="noStrike">
                        <a:solidFill>
                          <a:schemeClr val="dk1"/>
                        </a:solidFill>
                        <a:latin typeface="Calibri"/>
                        <a:ea typeface="Calibri"/>
                        <a:cs typeface="Calibri"/>
                        <a:sym typeface="Calibri"/>
                      </a:endParaRPr>
                    </a:p>
                  </a:txBody>
                  <a:tcPr marT="99925" marB="0" marR="78375" marL="783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just">
                        <a:lnSpc>
                          <a:spcPct val="106000"/>
                        </a:lnSpc>
                        <a:spcBef>
                          <a:spcPts val="0"/>
                        </a:spcBef>
                        <a:spcAft>
                          <a:spcPts val="0"/>
                        </a:spcAft>
                        <a:buNone/>
                      </a:pPr>
                      <a:r>
                        <a:rPr lang="en-US" sz="1500" u="none" cap="none" strike="noStrike">
                          <a:solidFill>
                            <a:schemeClr val="dk1"/>
                          </a:solidFill>
                        </a:rPr>
                        <a:t>Are the data appropriately categorized/is feedback sufficiently captured/do beneficiaries have adequate access to give feedback?</a:t>
                      </a:r>
                      <a:endParaRPr sz="1500" u="none" cap="none" strike="noStrike">
                        <a:solidFill>
                          <a:schemeClr val="dk1"/>
                        </a:solidFill>
                        <a:latin typeface="Calibri"/>
                        <a:ea typeface="Calibri"/>
                        <a:cs typeface="Calibri"/>
                        <a:sym typeface="Calibri"/>
                      </a:endParaRPr>
                    </a:p>
                  </a:txBody>
                  <a:tcPr marT="99925" marB="0" marR="78375" marL="783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375075">
                <a:tc>
                  <a:txBody>
                    <a:bodyPr/>
                    <a:lstStyle/>
                    <a:p>
                      <a:pPr indent="0" lvl="0" marL="0" marR="0" rtl="0" algn="just">
                        <a:lnSpc>
                          <a:spcPct val="106000"/>
                        </a:lnSpc>
                        <a:spcBef>
                          <a:spcPts val="0"/>
                        </a:spcBef>
                        <a:spcAft>
                          <a:spcPts val="0"/>
                        </a:spcAft>
                        <a:buNone/>
                      </a:pPr>
                      <a:r>
                        <a:rPr b="1" lang="en-US" sz="1500" u="none" cap="none" strike="noStrike">
                          <a:solidFill>
                            <a:schemeClr val="dk1"/>
                          </a:solidFill>
                        </a:rPr>
                        <a:t>Reliability</a:t>
                      </a:r>
                      <a:endParaRPr b="1" sz="1500" u="none" cap="none" strike="noStrike">
                        <a:solidFill>
                          <a:schemeClr val="dk1"/>
                        </a:solidFill>
                        <a:latin typeface="Calibri"/>
                        <a:ea typeface="Calibri"/>
                        <a:cs typeface="Calibri"/>
                        <a:sym typeface="Calibri"/>
                      </a:endParaRPr>
                    </a:p>
                  </a:txBody>
                  <a:tcPr marT="99925" marB="0" marR="78375" marL="783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c>
                  <a:txBody>
                    <a:bodyPr/>
                    <a:lstStyle/>
                    <a:p>
                      <a:pPr indent="0" lvl="0" marL="0" marR="0" rtl="0" algn="just">
                        <a:lnSpc>
                          <a:spcPct val="106000"/>
                        </a:lnSpc>
                        <a:spcBef>
                          <a:spcPts val="0"/>
                        </a:spcBef>
                        <a:spcAft>
                          <a:spcPts val="0"/>
                        </a:spcAft>
                        <a:buNone/>
                      </a:pPr>
                      <a:r>
                        <a:rPr lang="en-US" sz="1500" u="none" cap="none" strike="noStrike">
                          <a:solidFill>
                            <a:schemeClr val="dk1"/>
                          </a:solidFill>
                        </a:rPr>
                        <a:t>Are data collection processes and analysis methods consistent over time?</a:t>
                      </a:r>
                      <a:endParaRPr sz="1500" u="none" cap="none" strike="noStrike">
                        <a:solidFill>
                          <a:schemeClr val="dk1"/>
                        </a:solidFill>
                        <a:latin typeface="Calibri"/>
                        <a:ea typeface="Calibri"/>
                        <a:cs typeface="Calibri"/>
                        <a:sym typeface="Calibri"/>
                      </a:endParaRPr>
                    </a:p>
                  </a:txBody>
                  <a:tcPr marT="99925" marB="0" marR="78375" marL="783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r>
              <a:tr h="622275">
                <a:tc>
                  <a:txBody>
                    <a:bodyPr/>
                    <a:lstStyle/>
                    <a:p>
                      <a:pPr indent="0" lvl="0" marL="0" marR="0" rtl="0" algn="just">
                        <a:lnSpc>
                          <a:spcPct val="106000"/>
                        </a:lnSpc>
                        <a:spcBef>
                          <a:spcPts val="0"/>
                        </a:spcBef>
                        <a:spcAft>
                          <a:spcPts val="0"/>
                        </a:spcAft>
                        <a:buNone/>
                      </a:pPr>
                      <a:r>
                        <a:rPr b="1" lang="en-US" sz="1500" u="none" cap="none" strike="noStrike">
                          <a:solidFill>
                            <a:schemeClr val="dk1"/>
                          </a:solidFill>
                        </a:rPr>
                        <a:t>Timeliness</a:t>
                      </a:r>
                      <a:endParaRPr b="1" sz="1500" u="none" cap="none" strike="noStrike">
                        <a:solidFill>
                          <a:schemeClr val="dk1"/>
                        </a:solidFill>
                        <a:latin typeface="Calibri"/>
                        <a:ea typeface="Calibri"/>
                        <a:cs typeface="Calibri"/>
                        <a:sym typeface="Calibri"/>
                      </a:endParaRPr>
                    </a:p>
                  </a:txBody>
                  <a:tcPr marT="99925" marB="0" marR="78375" marL="783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just">
                        <a:lnSpc>
                          <a:spcPct val="106000"/>
                        </a:lnSpc>
                        <a:spcBef>
                          <a:spcPts val="0"/>
                        </a:spcBef>
                        <a:spcAft>
                          <a:spcPts val="0"/>
                        </a:spcAft>
                        <a:buNone/>
                      </a:pPr>
                      <a:r>
                        <a:rPr lang="en-US" sz="1500" u="none" cap="none" strike="noStrike">
                          <a:solidFill>
                            <a:schemeClr val="dk1"/>
                          </a:solidFill>
                        </a:rPr>
                        <a:t>Are feedbacks responded to in a sufficiently timely fashion/Is the data analyzed and used for decision making in a timely fashion?</a:t>
                      </a:r>
                      <a:endParaRPr sz="1500" u="none" cap="none" strike="noStrike">
                        <a:solidFill>
                          <a:schemeClr val="dk1"/>
                        </a:solidFill>
                        <a:latin typeface="Calibri"/>
                        <a:ea typeface="Calibri"/>
                        <a:cs typeface="Calibri"/>
                        <a:sym typeface="Calibri"/>
                      </a:endParaRPr>
                    </a:p>
                  </a:txBody>
                  <a:tcPr marT="99925" marB="0" marR="78375" marL="783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375075">
                <a:tc>
                  <a:txBody>
                    <a:bodyPr/>
                    <a:lstStyle/>
                    <a:p>
                      <a:pPr indent="0" lvl="0" marL="0" marR="0" rtl="0" algn="just">
                        <a:lnSpc>
                          <a:spcPct val="106000"/>
                        </a:lnSpc>
                        <a:spcBef>
                          <a:spcPts val="0"/>
                        </a:spcBef>
                        <a:spcAft>
                          <a:spcPts val="0"/>
                        </a:spcAft>
                        <a:buNone/>
                      </a:pPr>
                      <a:r>
                        <a:rPr b="1" lang="en-US" sz="1500" u="none" cap="none" strike="noStrike">
                          <a:solidFill>
                            <a:schemeClr val="dk1"/>
                          </a:solidFill>
                        </a:rPr>
                        <a:t>Precision</a:t>
                      </a:r>
                      <a:endParaRPr b="1" sz="1500" u="none" cap="none" strike="noStrike">
                        <a:solidFill>
                          <a:schemeClr val="dk1"/>
                        </a:solidFill>
                        <a:latin typeface="Calibri"/>
                        <a:ea typeface="Calibri"/>
                        <a:cs typeface="Calibri"/>
                        <a:sym typeface="Calibri"/>
                      </a:endParaRPr>
                    </a:p>
                  </a:txBody>
                  <a:tcPr marT="99925" marB="0" marR="78375" marL="783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c>
                  <a:txBody>
                    <a:bodyPr/>
                    <a:lstStyle/>
                    <a:p>
                      <a:pPr indent="0" lvl="0" marL="0" marR="0" rtl="0" algn="just">
                        <a:lnSpc>
                          <a:spcPct val="106000"/>
                        </a:lnSpc>
                        <a:spcBef>
                          <a:spcPts val="0"/>
                        </a:spcBef>
                        <a:spcAft>
                          <a:spcPts val="0"/>
                        </a:spcAft>
                        <a:buNone/>
                      </a:pPr>
                      <a:r>
                        <a:rPr lang="en-US" sz="1500" u="none" cap="none" strike="noStrike">
                          <a:solidFill>
                            <a:schemeClr val="dk1"/>
                          </a:solidFill>
                        </a:rPr>
                        <a:t>Do the data have a sufficient level of detail to permit management decision-making? </a:t>
                      </a:r>
                      <a:endParaRPr sz="1500" u="none" cap="none" strike="noStrike">
                        <a:solidFill>
                          <a:schemeClr val="dk1"/>
                        </a:solidFill>
                        <a:latin typeface="Calibri"/>
                        <a:ea typeface="Calibri"/>
                        <a:cs typeface="Calibri"/>
                        <a:sym typeface="Calibri"/>
                      </a:endParaRPr>
                    </a:p>
                  </a:txBody>
                  <a:tcPr marT="99925" marB="0" marR="78375" marL="783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r>
            </a:tbl>
          </a:graphicData>
        </a:graphic>
      </p:graphicFrame>
      <p:sp>
        <p:nvSpPr>
          <p:cNvPr id="315" name="Google Shape;315;p15"/>
          <p:cNvSpPr/>
          <p:nvPr/>
        </p:nvSpPr>
        <p:spPr>
          <a:xfrm>
            <a:off x="71450" y="921550"/>
            <a:ext cx="8994000" cy="1650300"/>
          </a:xfrm>
          <a:prstGeom prst="rect">
            <a:avLst/>
          </a:prstGeom>
          <a:solidFill>
            <a:schemeClr val="lt1">
              <a:alpha val="6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Trebuchet MS"/>
              <a:ea typeface="Trebuchet MS"/>
              <a:cs typeface="Trebuchet MS"/>
              <a:sym typeface="Trebuchet MS"/>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graphicFrame>
        <p:nvGraphicFramePr>
          <p:cNvPr id="320" name="Google Shape;320;p16"/>
          <p:cNvGraphicFramePr/>
          <p:nvPr/>
        </p:nvGraphicFramePr>
        <p:xfrm>
          <a:off x="196475" y="814317"/>
          <a:ext cx="3000000" cy="3000000"/>
        </p:xfrm>
        <a:graphic>
          <a:graphicData uri="http://schemas.openxmlformats.org/drawingml/2006/table">
            <a:tbl>
              <a:tblPr bandRow="1" firstCol="1" firstRow="1">
                <a:noFill/>
                <a:tableStyleId>{24E0C6BE-2624-4AB4-A39A-AEDE1136DC69}</a:tableStyleId>
              </a:tblPr>
              <a:tblGrid>
                <a:gridCol w="1276075"/>
                <a:gridCol w="7467875"/>
              </a:tblGrid>
              <a:tr h="408600">
                <a:tc>
                  <a:txBody>
                    <a:bodyPr/>
                    <a:lstStyle/>
                    <a:p>
                      <a:pPr indent="0" lvl="0" marL="0" marR="0" rtl="0" algn="just">
                        <a:lnSpc>
                          <a:spcPct val="106000"/>
                        </a:lnSpc>
                        <a:spcBef>
                          <a:spcPts val="0"/>
                        </a:spcBef>
                        <a:spcAft>
                          <a:spcPts val="0"/>
                        </a:spcAft>
                        <a:buNone/>
                      </a:pPr>
                      <a:r>
                        <a:rPr b="0" lang="en-US" sz="1700" u="none" cap="none" strike="noStrike">
                          <a:solidFill>
                            <a:schemeClr val="lt1"/>
                          </a:solidFill>
                        </a:rPr>
                        <a:t>Standard</a:t>
                      </a:r>
                      <a:endParaRPr b="0" sz="1700" u="none" cap="none" strike="noStrike">
                        <a:solidFill>
                          <a:schemeClr val="lt1"/>
                        </a:solidFill>
                        <a:latin typeface="Calibri"/>
                        <a:ea typeface="Calibri"/>
                        <a:cs typeface="Calibri"/>
                        <a:sym typeface="Calibri"/>
                      </a:endParaRPr>
                    </a:p>
                  </a:txBody>
                  <a:tcPr marT="99925" marB="0" marR="78375" marL="783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84D9FF"/>
                    </a:solidFill>
                  </a:tcPr>
                </a:tc>
                <a:tc>
                  <a:txBody>
                    <a:bodyPr/>
                    <a:lstStyle/>
                    <a:p>
                      <a:pPr indent="0" lvl="0" marL="0" marR="0" rtl="0" algn="just">
                        <a:lnSpc>
                          <a:spcPct val="106000"/>
                        </a:lnSpc>
                        <a:spcBef>
                          <a:spcPts val="0"/>
                        </a:spcBef>
                        <a:spcAft>
                          <a:spcPts val="0"/>
                        </a:spcAft>
                        <a:buNone/>
                      </a:pPr>
                      <a:r>
                        <a:rPr b="0" lang="en-US" sz="1700" u="none" cap="none" strike="noStrike">
                          <a:solidFill>
                            <a:schemeClr val="lt1"/>
                          </a:solidFill>
                        </a:rPr>
                        <a:t>Definition</a:t>
                      </a:r>
                      <a:endParaRPr b="0" sz="1700" u="none" cap="none" strike="noStrike">
                        <a:solidFill>
                          <a:schemeClr val="lt1"/>
                        </a:solidFill>
                        <a:latin typeface="Calibri"/>
                        <a:ea typeface="Calibri"/>
                        <a:cs typeface="Calibri"/>
                        <a:sym typeface="Calibri"/>
                      </a:endParaRPr>
                    </a:p>
                  </a:txBody>
                  <a:tcPr marT="99925" marB="0" marR="78375" marL="783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84D9FF"/>
                    </a:solidFill>
                  </a:tcPr>
                </a:tc>
              </a:tr>
              <a:tr h="622275">
                <a:tc>
                  <a:txBody>
                    <a:bodyPr/>
                    <a:lstStyle/>
                    <a:p>
                      <a:pPr indent="0" lvl="0" marL="0" marR="0" rtl="0" algn="just">
                        <a:lnSpc>
                          <a:spcPct val="106000"/>
                        </a:lnSpc>
                        <a:spcBef>
                          <a:spcPts val="0"/>
                        </a:spcBef>
                        <a:spcAft>
                          <a:spcPts val="0"/>
                        </a:spcAft>
                        <a:buNone/>
                      </a:pPr>
                      <a:r>
                        <a:rPr b="1" lang="en-US" sz="1500" u="none" cap="none" strike="noStrike">
                          <a:solidFill>
                            <a:schemeClr val="dk1"/>
                          </a:solidFill>
                        </a:rPr>
                        <a:t>Validity</a:t>
                      </a:r>
                      <a:endParaRPr b="1" sz="1500" u="none" cap="none" strike="noStrike">
                        <a:solidFill>
                          <a:schemeClr val="dk1"/>
                        </a:solidFill>
                        <a:latin typeface="Calibri"/>
                        <a:ea typeface="Calibri"/>
                        <a:cs typeface="Calibri"/>
                        <a:sym typeface="Calibri"/>
                      </a:endParaRPr>
                    </a:p>
                  </a:txBody>
                  <a:tcPr marT="99925" marB="0" marR="78375" marL="783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just">
                        <a:lnSpc>
                          <a:spcPct val="106000"/>
                        </a:lnSpc>
                        <a:spcBef>
                          <a:spcPts val="0"/>
                        </a:spcBef>
                        <a:spcAft>
                          <a:spcPts val="0"/>
                        </a:spcAft>
                        <a:buNone/>
                      </a:pPr>
                      <a:r>
                        <a:rPr lang="en-US" sz="1500" u="none" cap="none" strike="noStrike">
                          <a:solidFill>
                            <a:schemeClr val="dk1"/>
                          </a:solidFill>
                        </a:rPr>
                        <a:t>Are the data appropriately categorized/is feedback sufficiently captured/do beneficiaries have adequate access to give feedback?</a:t>
                      </a:r>
                      <a:endParaRPr sz="1500" u="none" cap="none" strike="noStrike">
                        <a:solidFill>
                          <a:schemeClr val="dk1"/>
                        </a:solidFill>
                        <a:latin typeface="Calibri"/>
                        <a:ea typeface="Calibri"/>
                        <a:cs typeface="Calibri"/>
                        <a:sym typeface="Calibri"/>
                      </a:endParaRPr>
                    </a:p>
                  </a:txBody>
                  <a:tcPr marT="99925" marB="0" marR="78375" marL="783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375075">
                <a:tc>
                  <a:txBody>
                    <a:bodyPr/>
                    <a:lstStyle/>
                    <a:p>
                      <a:pPr indent="0" lvl="0" marL="0" marR="0" rtl="0" algn="just">
                        <a:lnSpc>
                          <a:spcPct val="106000"/>
                        </a:lnSpc>
                        <a:spcBef>
                          <a:spcPts val="0"/>
                        </a:spcBef>
                        <a:spcAft>
                          <a:spcPts val="0"/>
                        </a:spcAft>
                        <a:buNone/>
                      </a:pPr>
                      <a:r>
                        <a:rPr b="1" lang="en-US" sz="1500" u="none" cap="none" strike="noStrike">
                          <a:solidFill>
                            <a:schemeClr val="dk1"/>
                          </a:solidFill>
                        </a:rPr>
                        <a:t>Reliability</a:t>
                      </a:r>
                      <a:endParaRPr b="1" sz="1500" u="none" cap="none" strike="noStrike">
                        <a:solidFill>
                          <a:schemeClr val="dk1"/>
                        </a:solidFill>
                        <a:latin typeface="Calibri"/>
                        <a:ea typeface="Calibri"/>
                        <a:cs typeface="Calibri"/>
                        <a:sym typeface="Calibri"/>
                      </a:endParaRPr>
                    </a:p>
                  </a:txBody>
                  <a:tcPr marT="99925" marB="0" marR="78375" marL="783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c>
                  <a:txBody>
                    <a:bodyPr/>
                    <a:lstStyle/>
                    <a:p>
                      <a:pPr indent="0" lvl="0" marL="0" marR="0" rtl="0" algn="just">
                        <a:lnSpc>
                          <a:spcPct val="106000"/>
                        </a:lnSpc>
                        <a:spcBef>
                          <a:spcPts val="0"/>
                        </a:spcBef>
                        <a:spcAft>
                          <a:spcPts val="0"/>
                        </a:spcAft>
                        <a:buNone/>
                      </a:pPr>
                      <a:r>
                        <a:rPr lang="en-US" sz="1500" u="none" cap="none" strike="noStrike">
                          <a:solidFill>
                            <a:schemeClr val="dk1"/>
                          </a:solidFill>
                        </a:rPr>
                        <a:t>Are data collection processes and analysis methods consistent over time?</a:t>
                      </a:r>
                      <a:endParaRPr sz="1500" u="none" cap="none" strike="noStrike">
                        <a:solidFill>
                          <a:schemeClr val="dk1"/>
                        </a:solidFill>
                        <a:latin typeface="Calibri"/>
                        <a:ea typeface="Calibri"/>
                        <a:cs typeface="Calibri"/>
                        <a:sym typeface="Calibri"/>
                      </a:endParaRPr>
                    </a:p>
                  </a:txBody>
                  <a:tcPr marT="99925" marB="0" marR="78375" marL="783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r>
              <a:tr h="622275">
                <a:tc>
                  <a:txBody>
                    <a:bodyPr/>
                    <a:lstStyle/>
                    <a:p>
                      <a:pPr indent="0" lvl="0" marL="0" marR="0" rtl="0" algn="just">
                        <a:lnSpc>
                          <a:spcPct val="106000"/>
                        </a:lnSpc>
                        <a:spcBef>
                          <a:spcPts val="0"/>
                        </a:spcBef>
                        <a:spcAft>
                          <a:spcPts val="0"/>
                        </a:spcAft>
                        <a:buNone/>
                      </a:pPr>
                      <a:r>
                        <a:rPr b="1" lang="en-US" sz="1500" u="none" cap="none" strike="noStrike">
                          <a:solidFill>
                            <a:schemeClr val="dk1"/>
                          </a:solidFill>
                        </a:rPr>
                        <a:t>Timeliness</a:t>
                      </a:r>
                      <a:endParaRPr b="1" sz="1500" u="none" cap="none" strike="noStrike">
                        <a:solidFill>
                          <a:schemeClr val="dk1"/>
                        </a:solidFill>
                        <a:latin typeface="Calibri"/>
                        <a:ea typeface="Calibri"/>
                        <a:cs typeface="Calibri"/>
                        <a:sym typeface="Calibri"/>
                      </a:endParaRPr>
                    </a:p>
                  </a:txBody>
                  <a:tcPr marT="99925" marB="0" marR="78375" marL="783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just">
                        <a:lnSpc>
                          <a:spcPct val="106000"/>
                        </a:lnSpc>
                        <a:spcBef>
                          <a:spcPts val="0"/>
                        </a:spcBef>
                        <a:spcAft>
                          <a:spcPts val="0"/>
                        </a:spcAft>
                        <a:buNone/>
                      </a:pPr>
                      <a:r>
                        <a:rPr lang="en-US" sz="1500" u="none" cap="none" strike="noStrike">
                          <a:solidFill>
                            <a:schemeClr val="dk1"/>
                          </a:solidFill>
                        </a:rPr>
                        <a:t>Are feedbacks responded to in a sufficiently timely fashion/Is the data analyzed and used for decision making in a timely fashion?</a:t>
                      </a:r>
                      <a:endParaRPr sz="1500" u="none" cap="none" strike="noStrike">
                        <a:solidFill>
                          <a:schemeClr val="dk1"/>
                        </a:solidFill>
                        <a:latin typeface="Calibri"/>
                        <a:ea typeface="Calibri"/>
                        <a:cs typeface="Calibri"/>
                        <a:sym typeface="Calibri"/>
                      </a:endParaRPr>
                    </a:p>
                  </a:txBody>
                  <a:tcPr marT="99925" marB="0" marR="78375" marL="783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375075">
                <a:tc>
                  <a:txBody>
                    <a:bodyPr/>
                    <a:lstStyle/>
                    <a:p>
                      <a:pPr indent="0" lvl="0" marL="0" marR="0" rtl="0" algn="just">
                        <a:lnSpc>
                          <a:spcPct val="106000"/>
                        </a:lnSpc>
                        <a:spcBef>
                          <a:spcPts val="0"/>
                        </a:spcBef>
                        <a:spcAft>
                          <a:spcPts val="0"/>
                        </a:spcAft>
                        <a:buNone/>
                      </a:pPr>
                      <a:r>
                        <a:rPr b="1" lang="en-US" sz="1500" u="none" cap="none" strike="noStrike">
                          <a:solidFill>
                            <a:schemeClr val="dk1"/>
                          </a:solidFill>
                        </a:rPr>
                        <a:t>Precision</a:t>
                      </a:r>
                      <a:endParaRPr b="1" sz="1500" u="none" cap="none" strike="noStrike">
                        <a:solidFill>
                          <a:schemeClr val="dk1"/>
                        </a:solidFill>
                        <a:latin typeface="Calibri"/>
                        <a:ea typeface="Calibri"/>
                        <a:cs typeface="Calibri"/>
                        <a:sym typeface="Calibri"/>
                      </a:endParaRPr>
                    </a:p>
                  </a:txBody>
                  <a:tcPr marT="99925" marB="0" marR="78375" marL="783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c>
                  <a:txBody>
                    <a:bodyPr/>
                    <a:lstStyle/>
                    <a:p>
                      <a:pPr indent="0" lvl="0" marL="0" marR="0" rtl="0" algn="just">
                        <a:lnSpc>
                          <a:spcPct val="106000"/>
                        </a:lnSpc>
                        <a:spcBef>
                          <a:spcPts val="0"/>
                        </a:spcBef>
                        <a:spcAft>
                          <a:spcPts val="0"/>
                        </a:spcAft>
                        <a:buNone/>
                      </a:pPr>
                      <a:r>
                        <a:rPr lang="en-US" sz="1500" u="none" cap="none" strike="noStrike">
                          <a:solidFill>
                            <a:schemeClr val="dk1"/>
                          </a:solidFill>
                        </a:rPr>
                        <a:t>Do the data have a sufficient level of detail to permit management decision-making? </a:t>
                      </a:r>
                      <a:endParaRPr sz="1500" u="none" cap="none" strike="noStrike">
                        <a:solidFill>
                          <a:schemeClr val="dk1"/>
                        </a:solidFill>
                        <a:latin typeface="Calibri"/>
                        <a:ea typeface="Calibri"/>
                        <a:cs typeface="Calibri"/>
                        <a:sym typeface="Calibri"/>
                      </a:endParaRPr>
                    </a:p>
                  </a:txBody>
                  <a:tcPr marT="99925" marB="0" marR="78375" marL="783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r>
              <a:tr h="622275">
                <a:tc>
                  <a:txBody>
                    <a:bodyPr/>
                    <a:lstStyle/>
                    <a:p>
                      <a:pPr indent="0" lvl="0" marL="0" marR="0" rtl="0" algn="just">
                        <a:lnSpc>
                          <a:spcPct val="106000"/>
                        </a:lnSpc>
                        <a:spcBef>
                          <a:spcPts val="0"/>
                        </a:spcBef>
                        <a:spcAft>
                          <a:spcPts val="0"/>
                        </a:spcAft>
                        <a:buNone/>
                      </a:pPr>
                      <a:r>
                        <a:rPr b="1" lang="en-US" sz="1500" u="none" cap="none" strike="noStrike">
                          <a:solidFill>
                            <a:schemeClr val="dk1"/>
                          </a:solidFill>
                        </a:rPr>
                        <a:t>Integrity</a:t>
                      </a:r>
                      <a:endParaRPr b="1" sz="1500" u="none" cap="none" strike="noStrike">
                        <a:solidFill>
                          <a:schemeClr val="dk1"/>
                        </a:solidFill>
                        <a:latin typeface="Calibri"/>
                        <a:ea typeface="Calibri"/>
                        <a:cs typeface="Calibri"/>
                        <a:sym typeface="Calibri"/>
                      </a:endParaRPr>
                    </a:p>
                  </a:txBody>
                  <a:tcPr marT="99925" marB="0" marR="78375" marL="783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just">
                        <a:lnSpc>
                          <a:spcPct val="106000"/>
                        </a:lnSpc>
                        <a:spcBef>
                          <a:spcPts val="0"/>
                        </a:spcBef>
                        <a:spcAft>
                          <a:spcPts val="0"/>
                        </a:spcAft>
                        <a:buNone/>
                      </a:pPr>
                      <a:r>
                        <a:rPr lang="en-US" sz="1500" u="none" cap="none" strike="noStrike">
                          <a:solidFill>
                            <a:schemeClr val="dk1"/>
                          </a:solidFill>
                        </a:rPr>
                        <a:t>Do data collected have safeguards to minimize the risk of data entry error, data manipulation, and exposure of sensitive information?</a:t>
                      </a:r>
                      <a:endParaRPr sz="1500" u="none" cap="none" strike="noStrike">
                        <a:solidFill>
                          <a:schemeClr val="dk1"/>
                        </a:solidFill>
                        <a:latin typeface="Calibri"/>
                        <a:ea typeface="Calibri"/>
                        <a:cs typeface="Calibri"/>
                        <a:sym typeface="Calibri"/>
                      </a:endParaRPr>
                    </a:p>
                  </a:txBody>
                  <a:tcPr marT="99925" marB="0" marR="78375" marL="783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
        <p:nvSpPr>
          <p:cNvPr id="321" name="Google Shape;321;p16"/>
          <p:cNvSpPr/>
          <p:nvPr/>
        </p:nvSpPr>
        <p:spPr>
          <a:xfrm>
            <a:off x="71450" y="921550"/>
            <a:ext cx="8994000" cy="1997700"/>
          </a:xfrm>
          <a:prstGeom prst="rect">
            <a:avLst/>
          </a:prstGeom>
          <a:solidFill>
            <a:schemeClr val="lt1">
              <a:alpha val="6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Trebuchet MS"/>
              <a:ea typeface="Trebuchet MS"/>
              <a:cs typeface="Trebuchet MS"/>
              <a:sym typeface="Trebuchet MS"/>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sp>
        <p:nvSpPr>
          <p:cNvPr id="327" name="Google Shape;327;g25b7a55ffef_0_200"/>
          <p:cNvSpPr txBox="1"/>
          <p:nvPr>
            <p:ph type="title"/>
          </p:nvPr>
        </p:nvSpPr>
        <p:spPr>
          <a:xfrm>
            <a:off x="1138174" y="972150"/>
            <a:ext cx="6841500" cy="32052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US"/>
              <a:t>FCRM standard operating procedures (</a:t>
            </a:r>
            <a:r>
              <a:rPr lang="en-US"/>
              <a:t>SOPs) make it easier to assess data quality.</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sp>
        <p:nvSpPr>
          <p:cNvPr id="333" name="Google Shape;333;g25b7a55ffef_0_207"/>
          <p:cNvSpPr txBox="1"/>
          <p:nvPr>
            <p:ph type="title"/>
          </p:nvPr>
        </p:nvSpPr>
        <p:spPr>
          <a:xfrm>
            <a:off x="1138174" y="972150"/>
            <a:ext cx="6841500" cy="32052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US"/>
              <a:t>In-person monitoring of operators’ actions for a DQA can generate insights.</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sp>
        <p:nvSpPr>
          <p:cNvPr id="339" name="Google Shape;339;g25b7a55ffef_0_215"/>
          <p:cNvSpPr txBox="1"/>
          <p:nvPr>
            <p:ph type="title"/>
          </p:nvPr>
        </p:nvSpPr>
        <p:spPr>
          <a:xfrm>
            <a:off x="1138174" y="972150"/>
            <a:ext cx="6841500" cy="32052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US"/>
              <a:t>CommCare and a Power BI dashboard make it easier to assess data quality.</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sp>
        <p:nvSpPr>
          <p:cNvPr id="345" name="Google Shape;345;g25b7a55ffef_0_223"/>
          <p:cNvSpPr txBox="1"/>
          <p:nvPr>
            <p:ph type="title"/>
          </p:nvPr>
        </p:nvSpPr>
        <p:spPr>
          <a:xfrm>
            <a:off x="1138174" y="972150"/>
            <a:ext cx="6841500" cy="32052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US"/>
              <a:t>Identify opportunities for triangulation prior to assessing data quality.</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 name="Shape 350"/>
        <p:cNvGrpSpPr/>
        <p:nvPr/>
      </p:nvGrpSpPr>
      <p:grpSpPr>
        <a:xfrm>
          <a:off x="0" y="0"/>
          <a:ext cx="0" cy="0"/>
          <a:chOff x="0" y="0"/>
          <a:chExt cx="0" cy="0"/>
        </a:xfrm>
      </p:grpSpPr>
      <p:sp>
        <p:nvSpPr>
          <p:cNvPr id="351" name="Google Shape;351;g25bb1417ea1_2_25"/>
          <p:cNvSpPr/>
          <p:nvPr/>
        </p:nvSpPr>
        <p:spPr>
          <a:xfrm>
            <a:off x="874825" y="592525"/>
            <a:ext cx="3149341" cy="1153565"/>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solidFill>
                  <a:schemeClr val="lt2"/>
                </a:solidFill>
                <a:latin typeface="Arial"/>
              </a:rPr>
              <a:t>SOP</a:t>
            </a:r>
          </a:p>
        </p:txBody>
      </p:sp>
      <p:sp>
        <p:nvSpPr>
          <p:cNvPr id="352" name="Google Shape;352;g25bb1417ea1_2_25"/>
          <p:cNvSpPr/>
          <p:nvPr/>
        </p:nvSpPr>
        <p:spPr>
          <a:xfrm>
            <a:off x="2610788" y="2177043"/>
            <a:ext cx="4679266" cy="1053755"/>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solidFill>
                  <a:schemeClr val="lt2"/>
                </a:solidFill>
                <a:latin typeface="Arial"/>
              </a:rPr>
              <a:t>In-person</a:t>
            </a:r>
          </a:p>
        </p:txBody>
      </p:sp>
      <p:sp>
        <p:nvSpPr>
          <p:cNvPr id="353" name="Google Shape;353;g25bb1417ea1_2_25"/>
          <p:cNvSpPr/>
          <p:nvPr/>
        </p:nvSpPr>
        <p:spPr>
          <a:xfrm>
            <a:off x="2439102" y="3577340"/>
            <a:ext cx="5202486" cy="973634"/>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solidFill>
                  <a:schemeClr val="lt2"/>
                </a:solidFill>
                <a:latin typeface="Arial"/>
              </a:rPr>
              <a:t>Power BI</a:t>
            </a:r>
          </a:p>
        </p:txBody>
      </p:sp>
      <p:sp>
        <p:nvSpPr>
          <p:cNvPr id="354" name="Google Shape;354;g25bb1417ea1_2_25"/>
          <p:cNvSpPr/>
          <p:nvPr/>
        </p:nvSpPr>
        <p:spPr>
          <a:xfrm>
            <a:off x="6124482" y="592525"/>
            <a:ext cx="2144700" cy="1238100"/>
          </a:xfrm>
          <a:prstGeom prst="triangle">
            <a:avLst>
              <a:gd fmla="val 50000"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sp>
        <p:nvSpPr>
          <p:cNvPr id="359" name="Google Shape;359;p21"/>
          <p:cNvSpPr txBox="1"/>
          <p:nvPr>
            <p:ph type="title"/>
          </p:nvPr>
        </p:nvSpPr>
        <p:spPr>
          <a:xfrm>
            <a:off x="1366787" y="2837329"/>
            <a:ext cx="6314173" cy="1272657"/>
          </a:xfrm>
          <a:prstGeom prst="rect">
            <a:avLst/>
          </a:prstGeom>
          <a:noFill/>
          <a:ln>
            <a:noFill/>
          </a:ln>
        </p:spPr>
        <p:txBody>
          <a:bodyPr anchorCtr="0" anchor="t" bIns="45700" lIns="91425" spcFirstLastPara="1" rIns="91425" wrap="square" tIns="45700">
            <a:normAutofit/>
          </a:bodyPr>
          <a:lstStyle/>
          <a:p>
            <a:pPr indent="0" lvl="0" marL="0" rtl="0" algn="ctr">
              <a:spcBef>
                <a:spcPts val="0"/>
              </a:spcBef>
              <a:spcAft>
                <a:spcPts val="0"/>
              </a:spcAft>
              <a:buClr>
                <a:schemeClr val="lt2"/>
              </a:buClr>
              <a:buSzPts val="2175"/>
              <a:buFont typeface="Ubuntu"/>
              <a:buNone/>
            </a:pPr>
            <a:r>
              <a:rPr lang="en-US" sz="2175">
                <a:solidFill>
                  <a:schemeClr val="lt2"/>
                </a:solidFill>
                <a:latin typeface="Ubuntu"/>
                <a:ea typeface="Ubuntu"/>
                <a:cs typeface="Ubuntu"/>
                <a:sym typeface="Ubuntu"/>
              </a:rPr>
              <a:t>Wilson Gu</a:t>
            </a:r>
            <a:br>
              <a:rPr lang="en-US" sz="2175">
                <a:solidFill>
                  <a:schemeClr val="lt2"/>
                </a:solidFill>
                <a:latin typeface="Ubuntu"/>
                <a:ea typeface="Ubuntu"/>
                <a:cs typeface="Ubuntu"/>
                <a:sym typeface="Ubuntu"/>
              </a:rPr>
            </a:br>
            <a:r>
              <a:rPr lang="en-US" sz="2175">
                <a:solidFill>
                  <a:schemeClr val="lt2"/>
                </a:solidFill>
                <a:latin typeface="Ubuntu"/>
                <a:ea typeface="Ubuntu"/>
                <a:cs typeface="Ubuntu"/>
                <a:sym typeface="Ubuntu"/>
              </a:rPr>
              <a:t>wilson.gu@crs.org</a:t>
            </a:r>
            <a:endParaRPr sz="2175">
              <a:solidFill>
                <a:schemeClr val="lt2"/>
              </a:solidFill>
            </a:endParaRPr>
          </a:p>
        </p:txBody>
      </p:sp>
      <p:sp>
        <p:nvSpPr>
          <p:cNvPr id="360" name="Google Shape;360;p21"/>
          <p:cNvSpPr txBox="1"/>
          <p:nvPr>
            <p:ph idx="1" type="body"/>
          </p:nvPr>
        </p:nvSpPr>
        <p:spPr>
          <a:xfrm>
            <a:off x="1415257" y="1478174"/>
            <a:ext cx="6313500" cy="549600"/>
          </a:xfrm>
          <a:prstGeom prst="rect">
            <a:avLst/>
          </a:prstGeom>
          <a:noFill/>
          <a:ln>
            <a:noFill/>
          </a:ln>
        </p:spPr>
        <p:txBody>
          <a:bodyPr anchorCtr="0" anchor="t" bIns="34275" lIns="68575" spcFirstLastPara="1" rIns="68575" wrap="square" tIns="34275">
            <a:normAutofit lnSpcReduction="10000"/>
          </a:bodyPr>
          <a:lstStyle/>
          <a:p>
            <a:pPr indent="0" lvl="0" marL="0" rtl="0" algn="ctr">
              <a:spcBef>
                <a:spcPts val="0"/>
              </a:spcBef>
              <a:spcAft>
                <a:spcPts val="0"/>
              </a:spcAft>
              <a:buClr>
                <a:schemeClr val="lt2"/>
              </a:buClr>
              <a:buSzPts val="3188"/>
              <a:buNone/>
            </a:pPr>
            <a:r>
              <a:rPr lang="en-US" sz="3188">
                <a:latin typeface="Lato"/>
                <a:ea typeface="Lato"/>
                <a:cs typeface="Lato"/>
                <a:sym typeface="Lato"/>
              </a:rPr>
              <a:t>Q&amp;A</a:t>
            </a:r>
            <a:endParaRPr/>
          </a:p>
        </p:txBody>
      </p:sp>
      <p:sp>
        <p:nvSpPr>
          <p:cNvPr id="361" name="Google Shape;361;p21"/>
          <p:cNvSpPr txBox="1"/>
          <p:nvPr>
            <p:ph idx="2" type="body"/>
          </p:nvPr>
        </p:nvSpPr>
        <p:spPr>
          <a:xfrm>
            <a:off x="1415257" y="2160588"/>
            <a:ext cx="6313500" cy="411300"/>
          </a:xfrm>
          <a:prstGeom prst="rect">
            <a:avLst/>
          </a:prstGeom>
          <a:noFill/>
          <a:ln>
            <a:noFill/>
          </a:ln>
        </p:spPr>
        <p:txBody>
          <a:bodyPr anchorCtr="0" anchor="t" bIns="34275" lIns="68575" spcFirstLastPara="1" rIns="68575" wrap="square" tIns="34275">
            <a:noAutofit/>
          </a:bodyPr>
          <a:lstStyle/>
          <a:p>
            <a:pPr indent="0" lvl="0" marL="0" rtl="0" algn="ctr">
              <a:spcBef>
                <a:spcPts val="0"/>
              </a:spcBef>
              <a:spcAft>
                <a:spcPts val="0"/>
              </a:spcAft>
              <a:buClr>
                <a:schemeClr val="lt2"/>
              </a:buClr>
              <a:buSzPts val="2400"/>
              <a:buNone/>
            </a:pPr>
            <a:r>
              <a:rPr lang="en-US">
                <a:latin typeface="Lato"/>
                <a:ea typeface="Lato"/>
                <a:cs typeface="Lato"/>
                <a:sym typeface="Lato"/>
              </a:rPr>
              <a:t>For further questions:</a:t>
            </a:r>
            <a:endParaRPr/>
          </a:p>
        </p:txBody>
      </p:sp>
      <p:sp>
        <p:nvSpPr>
          <p:cNvPr id="362" name="Google Shape;362;p21"/>
          <p:cNvSpPr/>
          <p:nvPr/>
        </p:nvSpPr>
        <p:spPr>
          <a:xfrm>
            <a:off x="954475" y="4169150"/>
            <a:ext cx="7397100" cy="782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3"/>
          <p:cNvSpPr txBox="1"/>
          <p:nvPr>
            <p:ph idx="1" type="body"/>
          </p:nvPr>
        </p:nvSpPr>
        <p:spPr>
          <a:xfrm>
            <a:off x="2993456" y="1087655"/>
            <a:ext cx="5536129" cy="3447836"/>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2200"/>
              <a:buFont typeface="Arial"/>
              <a:buChar char="•"/>
            </a:pPr>
            <a:r>
              <a:rPr lang="en-US"/>
              <a:t>Developments in RDQA at International Medical Corps, lebanon Case Study</a:t>
            </a:r>
            <a:r>
              <a:rPr lang="en-US"/>
              <a:t> (</a:t>
            </a:r>
            <a:r>
              <a:rPr lang="en-US">
                <a:solidFill>
                  <a:schemeClr val="dk2"/>
                </a:solidFill>
              </a:rPr>
              <a:t>20 min, 10 min Q&amp;A</a:t>
            </a:r>
            <a:r>
              <a:rPr lang="en-US"/>
              <a:t>)</a:t>
            </a:r>
            <a:endParaRPr/>
          </a:p>
          <a:p>
            <a:pPr indent="0" lvl="0" marL="0" rtl="0" algn="l">
              <a:spcBef>
                <a:spcPts val="1000"/>
              </a:spcBef>
              <a:spcAft>
                <a:spcPts val="0"/>
              </a:spcAft>
              <a:buNone/>
            </a:pPr>
            <a:r>
              <a:t/>
            </a:r>
            <a:endParaRPr/>
          </a:p>
          <a:p>
            <a:pPr indent="-342900" lvl="0" marL="342900" rtl="0" algn="l">
              <a:spcBef>
                <a:spcPts val="1040"/>
              </a:spcBef>
              <a:spcAft>
                <a:spcPts val="0"/>
              </a:spcAft>
              <a:buClr>
                <a:schemeClr val="dk1"/>
              </a:buClr>
              <a:buSzPts val="2200"/>
              <a:buFont typeface="Arial"/>
              <a:buChar char="•"/>
            </a:pPr>
            <a:r>
              <a:rPr lang="en-US">
                <a:latin typeface="Ubuntu"/>
                <a:ea typeface="Ubuntu"/>
                <a:cs typeface="Ubuntu"/>
                <a:sym typeface="Ubuntu"/>
              </a:rPr>
              <a:t>DQA for Feedback Complaints and Response Mechanism</a:t>
            </a:r>
            <a:r>
              <a:rPr lang="en-US"/>
              <a:t> in Moldova</a:t>
            </a:r>
            <a:r>
              <a:rPr lang="en-US">
                <a:latin typeface="Ubuntu"/>
                <a:ea typeface="Ubuntu"/>
                <a:cs typeface="Ubuntu"/>
                <a:sym typeface="Ubuntu"/>
              </a:rPr>
              <a:t> (</a:t>
            </a:r>
            <a:r>
              <a:rPr lang="en-US">
                <a:solidFill>
                  <a:schemeClr val="dk2"/>
                </a:solidFill>
                <a:latin typeface="Ubuntu"/>
                <a:ea typeface="Ubuntu"/>
                <a:cs typeface="Ubuntu"/>
                <a:sym typeface="Ubuntu"/>
              </a:rPr>
              <a:t>20 min, 10 min Q&amp;A</a:t>
            </a:r>
            <a:r>
              <a:rPr lang="en-US">
                <a:latin typeface="Ubuntu"/>
                <a:ea typeface="Ubuntu"/>
                <a:cs typeface="Ubuntu"/>
                <a:sym typeface="Ubuntu"/>
              </a:rPr>
              <a:t>)</a:t>
            </a:r>
            <a:endParaRPr/>
          </a:p>
          <a:p>
            <a:pPr indent="-203200" lvl="0" marL="342900" rtl="0" algn="l">
              <a:spcBef>
                <a:spcPts val="1000"/>
              </a:spcBef>
              <a:spcAft>
                <a:spcPts val="0"/>
              </a:spcAft>
              <a:buClr>
                <a:schemeClr val="dk1"/>
              </a:buClr>
              <a:buSzPts val="2200"/>
              <a:buFont typeface="Arial"/>
              <a:buNone/>
            </a:pPr>
            <a:r>
              <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6" name="Shape 366"/>
        <p:cNvGrpSpPr/>
        <p:nvPr/>
      </p:nvGrpSpPr>
      <p:grpSpPr>
        <a:xfrm>
          <a:off x="0" y="0"/>
          <a:ext cx="0" cy="0"/>
          <a:chOff x="0" y="0"/>
          <a:chExt cx="0" cy="0"/>
        </a:xfrm>
      </p:grpSpPr>
      <p:sp>
        <p:nvSpPr>
          <p:cNvPr id="367" name="Google Shape;367;p22"/>
          <p:cNvSpPr txBox="1"/>
          <p:nvPr>
            <p:ph type="title"/>
          </p:nvPr>
        </p:nvSpPr>
        <p:spPr>
          <a:xfrm>
            <a:off x="1366787" y="2837329"/>
            <a:ext cx="6314173" cy="1272657"/>
          </a:xfrm>
          <a:prstGeom prst="rect">
            <a:avLst/>
          </a:prstGeom>
          <a:noFill/>
          <a:ln>
            <a:noFill/>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2200"/>
              <a:buFont typeface="Ubuntu"/>
              <a:buNone/>
            </a:pPr>
            <a:r>
              <a:rPr lang="en-US"/>
              <a:t>Questions?</a:t>
            </a:r>
            <a:br>
              <a:rPr lang="en-US"/>
            </a:br>
            <a:r>
              <a:rPr lang="en-US" sz="1400"/>
              <a:t>Contact HuMEL Management at </a:t>
            </a:r>
            <a:r>
              <a:rPr lang="en-US" sz="1400" u="sng">
                <a:solidFill>
                  <a:schemeClr val="hlink"/>
                </a:solidFill>
                <a:hlinkClick r:id="rId3"/>
              </a:rPr>
              <a:t>humelmanagement@gmail.com</a:t>
            </a:r>
            <a:endParaRPr/>
          </a:p>
        </p:txBody>
      </p:sp>
      <p:sp>
        <p:nvSpPr>
          <p:cNvPr id="368" name="Google Shape;368;p22"/>
          <p:cNvSpPr txBox="1"/>
          <p:nvPr>
            <p:ph idx="1" type="body"/>
          </p:nvPr>
        </p:nvSpPr>
        <p:spPr>
          <a:xfrm>
            <a:off x="1366838" y="1490356"/>
            <a:ext cx="6313487" cy="549624"/>
          </a:xfrm>
          <a:prstGeom prst="rect">
            <a:avLst/>
          </a:prstGeom>
          <a:noFill/>
          <a:ln>
            <a:noFill/>
          </a:ln>
        </p:spPr>
        <p:txBody>
          <a:bodyPr anchorCtr="0" anchor="t" bIns="45700" lIns="91425" spcFirstLastPara="1" rIns="91425" wrap="square" tIns="45700">
            <a:normAutofit lnSpcReduction="10000"/>
          </a:bodyPr>
          <a:lstStyle/>
          <a:p>
            <a:pPr indent="0" lvl="0" marL="0" rtl="0" algn="ctr">
              <a:spcBef>
                <a:spcPts val="0"/>
              </a:spcBef>
              <a:spcAft>
                <a:spcPts val="0"/>
              </a:spcAft>
              <a:buClr>
                <a:schemeClr val="lt2"/>
              </a:buClr>
              <a:buSzPts val="3200"/>
              <a:buNone/>
            </a:pPr>
            <a:r>
              <a:rPr lang="en-US"/>
              <a:t>Thank you!</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4"/>
          <p:cNvSpPr txBox="1"/>
          <p:nvPr>
            <p:ph idx="1" type="body"/>
          </p:nvPr>
        </p:nvSpPr>
        <p:spPr>
          <a:xfrm>
            <a:off x="1500188" y="1653961"/>
            <a:ext cx="6996112" cy="1243351"/>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chemeClr val="lt2"/>
              </a:buClr>
              <a:buSzPts val="3200"/>
              <a:buNone/>
            </a:pPr>
            <a:r>
              <a:rPr lang="en-US"/>
              <a:t>Developments in RDQA at International Medical Corps</a:t>
            </a:r>
            <a:endParaRPr/>
          </a:p>
        </p:txBody>
      </p:sp>
      <p:sp>
        <p:nvSpPr>
          <p:cNvPr id="141" name="Google Shape;141;p4"/>
          <p:cNvSpPr txBox="1"/>
          <p:nvPr>
            <p:ph idx="2" type="body"/>
          </p:nvPr>
        </p:nvSpPr>
        <p:spPr>
          <a:xfrm>
            <a:off x="1500201" y="2948350"/>
            <a:ext cx="7538700" cy="15621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dk1"/>
              </a:buClr>
              <a:buSzPts val="1100"/>
              <a:buNone/>
            </a:pPr>
            <a:r>
              <a:t/>
            </a:r>
            <a:endParaRPr/>
          </a:p>
          <a:p>
            <a:pPr indent="0" lvl="0" marL="0" rtl="0" algn="l">
              <a:spcBef>
                <a:spcPts val="0"/>
              </a:spcBef>
              <a:spcAft>
                <a:spcPts val="0"/>
              </a:spcAft>
              <a:buClr>
                <a:schemeClr val="dk1"/>
              </a:buClr>
              <a:buSzPts val="1100"/>
              <a:buFont typeface="Arial"/>
              <a:buNone/>
            </a:pPr>
            <a:r>
              <a:rPr lang="en-US"/>
              <a:t>Jennifer Majer, Sr Advisor, MEAL and Research, IMC HQ</a:t>
            </a:r>
            <a:endParaRPr/>
          </a:p>
          <a:p>
            <a:pPr indent="0" lvl="0" marL="0" rtl="0" algn="l">
              <a:spcBef>
                <a:spcPts val="0"/>
              </a:spcBef>
              <a:spcAft>
                <a:spcPts val="0"/>
              </a:spcAft>
              <a:buClr>
                <a:schemeClr val="dk1"/>
              </a:buClr>
              <a:buSzPts val="1100"/>
              <a:buFont typeface="Arial"/>
              <a:buNone/>
            </a:pPr>
            <a:r>
              <a:rPr lang="en-US"/>
              <a:t>Omar Makki,</a:t>
            </a:r>
            <a:r>
              <a:rPr lang="en-US"/>
              <a:t> MEAL Officer, </a:t>
            </a:r>
            <a:r>
              <a:rPr lang="en-US"/>
              <a:t>IMC Lebanon</a:t>
            </a:r>
            <a:endParaRPr/>
          </a:p>
          <a:p>
            <a:pPr indent="0" lvl="0" marL="0" rtl="0" algn="l">
              <a:spcBef>
                <a:spcPts val="0"/>
              </a:spcBef>
              <a:spcAft>
                <a:spcPts val="0"/>
              </a:spcAft>
              <a:buClr>
                <a:schemeClr val="lt2"/>
              </a:buClr>
              <a:buSzPts val="2200"/>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6"/>
          <p:cNvSpPr txBox="1"/>
          <p:nvPr>
            <p:ph idx="1" type="body"/>
          </p:nvPr>
        </p:nvSpPr>
        <p:spPr>
          <a:xfrm>
            <a:off x="2993456" y="1087655"/>
            <a:ext cx="5536200" cy="3447900"/>
          </a:xfrm>
          <a:prstGeom prst="rect">
            <a:avLst/>
          </a:prstGeom>
          <a:noFill/>
          <a:ln>
            <a:noFill/>
          </a:ln>
        </p:spPr>
        <p:txBody>
          <a:bodyPr anchorCtr="0" anchor="t" bIns="45700" lIns="91425" spcFirstLastPara="1" rIns="91425" wrap="square" tIns="45700">
            <a:normAutofit/>
          </a:bodyPr>
          <a:lstStyle/>
          <a:p>
            <a:pPr indent="-368300" lvl="0" marL="457200" rtl="0" algn="l">
              <a:spcBef>
                <a:spcPts val="0"/>
              </a:spcBef>
              <a:spcAft>
                <a:spcPts val="0"/>
              </a:spcAft>
              <a:buSzPts val="2200"/>
              <a:buChar char="●"/>
            </a:pPr>
            <a:r>
              <a:rPr lang="en-US"/>
              <a:t>New IMC guidance document and tool for conducting RDQAs</a:t>
            </a:r>
            <a:endParaRPr/>
          </a:p>
          <a:p>
            <a:pPr indent="0" lvl="0" marL="457200" rtl="0" algn="l">
              <a:spcBef>
                <a:spcPts val="0"/>
              </a:spcBef>
              <a:spcAft>
                <a:spcPts val="0"/>
              </a:spcAft>
              <a:buNone/>
            </a:pPr>
            <a:r>
              <a:t/>
            </a:r>
            <a:endParaRPr/>
          </a:p>
          <a:p>
            <a:pPr indent="-368300" lvl="0" marL="457200" rtl="0" algn="l">
              <a:spcBef>
                <a:spcPts val="0"/>
              </a:spcBef>
              <a:spcAft>
                <a:spcPts val="0"/>
              </a:spcAft>
              <a:buSzPts val="2200"/>
              <a:buChar char="●"/>
            </a:pPr>
            <a:r>
              <a:rPr lang="en-US"/>
              <a:t>IMC Lebanon country team’s experience with RDQA</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2200"/>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g25b7a55ffef_0_11"/>
          <p:cNvSpPr txBox="1"/>
          <p:nvPr>
            <p:ph type="title"/>
          </p:nvPr>
        </p:nvSpPr>
        <p:spPr>
          <a:xfrm>
            <a:off x="635267" y="157854"/>
            <a:ext cx="7993800" cy="8574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lt1"/>
              </a:buClr>
              <a:buSzPts val="3200"/>
              <a:buFont typeface="Lato"/>
              <a:buNone/>
            </a:pPr>
            <a:r>
              <a:rPr lang="en-US"/>
              <a:t>IMC Guide and Tool for RDQA </a:t>
            </a:r>
            <a:endParaRPr/>
          </a:p>
        </p:txBody>
      </p:sp>
      <p:sp>
        <p:nvSpPr>
          <p:cNvPr id="152" name="Google Shape;152;g25b7a55ffef_0_11"/>
          <p:cNvSpPr txBox="1"/>
          <p:nvPr>
            <p:ph idx="1" type="body"/>
          </p:nvPr>
        </p:nvSpPr>
        <p:spPr>
          <a:xfrm>
            <a:off x="635275" y="1116525"/>
            <a:ext cx="8428500" cy="9735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1100"/>
              <a:buNone/>
            </a:pPr>
            <a:r>
              <a:rPr lang="en-US" sz="2000"/>
              <a:t>The guide is designed for staff in IMC program offices to reference when planning and implementing RDQAs. It provides step-by-step instructions and a tool to systematically assess and score data quality. </a:t>
            </a:r>
            <a:endParaRPr sz="2000"/>
          </a:p>
        </p:txBody>
      </p:sp>
      <p:sp>
        <p:nvSpPr>
          <p:cNvPr id="153" name="Google Shape;153;g25b7a55ffef_0_11"/>
          <p:cNvSpPr txBox="1"/>
          <p:nvPr/>
        </p:nvSpPr>
        <p:spPr>
          <a:xfrm>
            <a:off x="699400" y="2090150"/>
            <a:ext cx="5133900" cy="2831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US" sz="1900">
                <a:solidFill>
                  <a:srgbClr val="3B3838"/>
                </a:solidFill>
              </a:rPr>
              <a:t>Contents</a:t>
            </a:r>
            <a:endParaRPr b="1" sz="1900">
              <a:solidFill>
                <a:srgbClr val="3B3838"/>
              </a:solidFill>
            </a:endParaRPr>
          </a:p>
          <a:p>
            <a:pPr indent="-12700" lvl="0" marL="12700" rtl="0" algn="l">
              <a:lnSpc>
                <a:spcPct val="115000"/>
              </a:lnSpc>
              <a:spcBef>
                <a:spcPts val="0"/>
              </a:spcBef>
              <a:spcAft>
                <a:spcPts val="0"/>
              </a:spcAft>
              <a:buNone/>
            </a:pPr>
            <a:r>
              <a:rPr lang="en-US" sz="1900">
                <a:solidFill>
                  <a:schemeClr val="dk1"/>
                </a:solidFill>
              </a:rPr>
              <a:t>•</a:t>
            </a:r>
            <a:r>
              <a:rPr lang="en-US" sz="1900">
                <a:solidFill>
                  <a:srgbClr val="3B3838"/>
                </a:solidFill>
              </a:rPr>
              <a:t>Objectives and key concepts in RDQA</a:t>
            </a:r>
            <a:endParaRPr sz="1900">
              <a:solidFill>
                <a:srgbClr val="3B3838"/>
              </a:solidFill>
            </a:endParaRPr>
          </a:p>
          <a:p>
            <a:pPr indent="-12700" lvl="0" marL="12700" rtl="0" algn="l">
              <a:lnSpc>
                <a:spcPct val="115000"/>
              </a:lnSpc>
              <a:spcBef>
                <a:spcPts val="0"/>
              </a:spcBef>
              <a:spcAft>
                <a:spcPts val="0"/>
              </a:spcAft>
              <a:buNone/>
            </a:pPr>
            <a:r>
              <a:rPr lang="en-US" sz="1900">
                <a:solidFill>
                  <a:schemeClr val="dk1"/>
                </a:solidFill>
              </a:rPr>
              <a:t>•</a:t>
            </a:r>
            <a:r>
              <a:rPr lang="en-US" sz="1900">
                <a:solidFill>
                  <a:srgbClr val="3B3838"/>
                </a:solidFill>
              </a:rPr>
              <a:t>Levels of data assessed</a:t>
            </a:r>
            <a:endParaRPr sz="1900">
              <a:solidFill>
                <a:srgbClr val="3B3838"/>
              </a:solidFill>
            </a:endParaRPr>
          </a:p>
          <a:p>
            <a:pPr indent="-12700" lvl="0" marL="12700" rtl="0" algn="l">
              <a:lnSpc>
                <a:spcPct val="115000"/>
              </a:lnSpc>
              <a:spcBef>
                <a:spcPts val="0"/>
              </a:spcBef>
              <a:spcAft>
                <a:spcPts val="0"/>
              </a:spcAft>
              <a:buNone/>
            </a:pPr>
            <a:r>
              <a:rPr lang="en-US" sz="1900">
                <a:solidFill>
                  <a:schemeClr val="dk1"/>
                </a:solidFill>
              </a:rPr>
              <a:t>•</a:t>
            </a:r>
            <a:r>
              <a:rPr lang="en-US" sz="1900">
                <a:solidFill>
                  <a:srgbClr val="3B3838"/>
                </a:solidFill>
              </a:rPr>
              <a:t>Types of data quality issues</a:t>
            </a:r>
            <a:endParaRPr sz="1900">
              <a:solidFill>
                <a:srgbClr val="3B3838"/>
              </a:solidFill>
            </a:endParaRPr>
          </a:p>
          <a:p>
            <a:pPr indent="-12700" lvl="0" marL="12700" rtl="0" algn="l">
              <a:lnSpc>
                <a:spcPct val="115000"/>
              </a:lnSpc>
              <a:spcBef>
                <a:spcPts val="0"/>
              </a:spcBef>
              <a:spcAft>
                <a:spcPts val="0"/>
              </a:spcAft>
              <a:buNone/>
            </a:pPr>
            <a:r>
              <a:rPr lang="en-US" sz="1900">
                <a:solidFill>
                  <a:schemeClr val="dk1"/>
                </a:solidFill>
              </a:rPr>
              <a:t>•</a:t>
            </a:r>
            <a:r>
              <a:rPr lang="en-US" sz="1900">
                <a:solidFill>
                  <a:srgbClr val="3B3838"/>
                </a:solidFill>
              </a:rPr>
              <a:t>Key steps to implementing RDQA</a:t>
            </a:r>
            <a:endParaRPr sz="1900">
              <a:solidFill>
                <a:srgbClr val="3B3838"/>
              </a:solidFill>
            </a:endParaRPr>
          </a:p>
          <a:p>
            <a:pPr indent="-12700" lvl="0" marL="12700" rtl="0" algn="l">
              <a:lnSpc>
                <a:spcPct val="115000"/>
              </a:lnSpc>
              <a:spcBef>
                <a:spcPts val="0"/>
              </a:spcBef>
              <a:spcAft>
                <a:spcPts val="0"/>
              </a:spcAft>
              <a:buNone/>
            </a:pPr>
            <a:r>
              <a:rPr lang="en-US" sz="1900">
                <a:solidFill>
                  <a:schemeClr val="dk1"/>
                </a:solidFill>
              </a:rPr>
              <a:t>•</a:t>
            </a:r>
            <a:r>
              <a:rPr lang="en-US" sz="1900">
                <a:solidFill>
                  <a:srgbClr val="3B3838"/>
                </a:solidFill>
              </a:rPr>
              <a:t>Scoring approach</a:t>
            </a:r>
            <a:endParaRPr sz="1900">
              <a:solidFill>
                <a:srgbClr val="3B3838"/>
              </a:solidFill>
            </a:endParaRPr>
          </a:p>
          <a:p>
            <a:pPr indent="-12700" lvl="0" marL="12700" rtl="0" algn="l">
              <a:lnSpc>
                <a:spcPct val="115000"/>
              </a:lnSpc>
              <a:spcBef>
                <a:spcPts val="0"/>
              </a:spcBef>
              <a:spcAft>
                <a:spcPts val="0"/>
              </a:spcAft>
              <a:buNone/>
            </a:pPr>
            <a:r>
              <a:rPr lang="en-US" sz="1900">
                <a:solidFill>
                  <a:schemeClr val="dk1"/>
                </a:solidFill>
              </a:rPr>
              <a:t>•</a:t>
            </a:r>
            <a:r>
              <a:rPr lang="en-US" sz="1900">
                <a:solidFill>
                  <a:srgbClr val="3B3838"/>
                </a:solidFill>
              </a:rPr>
              <a:t>Ethical considerations</a:t>
            </a:r>
            <a:endParaRPr sz="1900">
              <a:solidFill>
                <a:srgbClr val="3B3838"/>
              </a:solidFill>
            </a:endParaRPr>
          </a:p>
          <a:p>
            <a:pPr indent="-12700" lvl="0" marL="12700" rtl="0" algn="l">
              <a:lnSpc>
                <a:spcPct val="115000"/>
              </a:lnSpc>
              <a:spcBef>
                <a:spcPts val="0"/>
              </a:spcBef>
              <a:spcAft>
                <a:spcPts val="0"/>
              </a:spcAft>
              <a:buNone/>
            </a:pPr>
            <a:r>
              <a:rPr lang="en-US" sz="1900">
                <a:solidFill>
                  <a:schemeClr val="dk1"/>
                </a:solidFill>
              </a:rPr>
              <a:t>•</a:t>
            </a:r>
            <a:r>
              <a:rPr lang="en-US" sz="1900">
                <a:solidFill>
                  <a:srgbClr val="3B3838"/>
                </a:solidFill>
              </a:rPr>
              <a:t>Recommended tool</a:t>
            </a:r>
            <a:endParaRPr sz="1900">
              <a:solidFill>
                <a:srgbClr val="3B3838"/>
              </a:solidFill>
            </a:endParaRPr>
          </a:p>
        </p:txBody>
      </p:sp>
      <p:pic>
        <p:nvPicPr>
          <p:cNvPr id="154" name="Google Shape;154;g25b7a55ffef_0_11"/>
          <p:cNvPicPr preferRelativeResize="0"/>
          <p:nvPr/>
        </p:nvPicPr>
        <p:blipFill>
          <a:blip r:embed="rId3">
            <a:alphaModFix/>
          </a:blip>
          <a:stretch>
            <a:fillRect/>
          </a:stretch>
        </p:blipFill>
        <p:spPr>
          <a:xfrm>
            <a:off x="6284875" y="2090150"/>
            <a:ext cx="2778752" cy="28314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7"/>
          <p:cNvSpPr txBox="1"/>
          <p:nvPr>
            <p:ph type="title"/>
          </p:nvPr>
        </p:nvSpPr>
        <p:spPr>
          <a:xfrm>
            <a:off x="635267" y="157854"/>
            <a:ext cx="7993800" cy="8574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lt1"/>
              </a:buClr>
              <a:buSzPts val="3200"/>
              <a:buFont typeface="Lato"/>
              <a:buNone/>
            </a:pPr>
            <a:r>
              <a:rPr lang="en-US"/>
              <a:t>Development and Roll-Out</a:t>
            </a:r>
            <a:endParaRPr/>
          </a:p>
        </p:txBody>
      </p:sp>
      <p:sp>
        <p:nvSpPr>
          <p:cNvPr id="160" name="Google Shape;160;p7"/>
          <p:cNvSpPr txBox="1"/>
          <p:nvPr>
            <p:ph idx="1" type="body"/>
          </p:nvPr>
        </p:nvSpPr>
        <p:spPr>
          <a:xfrm>
            <a:off x="635284" y="1116525"/>
            <a:ext cx="8286900" cy="3494100"/>
          </a:xfrm>
          <a:prstGeom prst="rect">
            <a:avLst/>
          </a:prstGeom>
          <a:noFill/>
          <a:ln>
            <a:noFill/>
          </a:ln>
        </p:spPr>
        <p:txBody>
          <a:bodyPr anchorCtr="0" anchor="t" bIns="45700" lIns="91425" spcFirstLastPara="1" rIns="91425" wrap="square" tIns="45700">
            <a:normAutofit fontScale="92500" lnSpcReduction="10000"/>
          </a:bodyPr>
          <a:lstStyle/>
          <a:p>
            <a:pPr indent="-357822" lvl="0" marL="457200" rtl="0" algn="l">
              <a:spcBef>
                <a:spcPts val="0"/>
              </a:spcBef>
              <a:spcAft>
                <a:spcPts val="0"/>
              </a:spcAft>
              <a:buSzPct val="100000"/>
              <a:buChar char="●"/>
            </a:pPr>
            <a:r>
              <a:rPr lang="en-US"/>
              <a:t>RDQA Guide and Tool took around two years to fully develop and were completed in May 2023. </a:t>
            </a:r>
            <a:endParaRPr/>
          </a:p>
          <a:p>
            <a:pPr indent="-357822" lvl="0" marL="457200" rtl="0" algn="l">
              <a:spcBef>
                <a:spcPts val="1000"/>
              </a:spcBef>
              <a:spcAft>
                <a:spcPts val="0"/>
              </a:spcAft>
              <a:buSzPct val="100000"/>
              <a:buChar char="●"/>
            </a:pPr>
            <a:r>
              <a:rPr lang="en-US"/>
              <a:t>Development process was led by IMC’s M&amp;E Unit in HQ, with input from Technical Unit advisors on sector-specific data considerations. </a:t>
            </a:r>
            <a:endParaRPr/>
          </a:p>
          <a:p>
            <a:pPr indent="-357822" lvl="0" marL="457200" rtl="0" algn="l">
              <a:spcBef>
                <a:spcPts val="1000"/>
              </a:spcBef>
              <a:spcAft>
                <a:spcPts val="0"/>
              </a:spcAft>
              <a:buSzPct val="100000"/>
              <a:buChar char="●"/>
            </a:pPr>
            <a:r>
              <a:rPr lang="en-US"/>
              <a:t>Complexities regarding “Level 1” data (individual patient/client records) needed to be worked through in developing the guide.</a:t>
            </a:r>
            <a:endParaRPr/>
          </a:p>
          <a:p>
            <a:pPr indent="-357822" lvl="0" marL="457200" rtl="0" algn="l">
              <a:spcBef>
                <a:spcPts val="1000"/>
              </a:spcBef>
              <a:spcAft>
                <a:spcPts val="0"/>
              </a:spcAft>
              <a:buSzPct val="100000"/>
              <a:buChar char="●"/>
            </a:pPr>
            <a:r>
              <a:rPr lang="en-US"/>
              <a:t>Rolled out to country teams through two orientation webinars in June and July 2023. </a:t>
            </a:r>
            <a:endParaRPr/>
          </a:p>
          <a:p>
            <a:pPr indent="0" lvl="0" marL="0" rtl="0" algn="l">
              <a:spcBef>
                <a:spcPts val="1000"/>
              </a:spcBef>
              <a:spcAft>
                <a:spcPts val="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g25b7a55ffef_0_28"/>
          <p:cNvSpPr txBox="1"/>
          <p:nvPr>
            <p:ph type="title"/>
          </p:nvPr>
        </p:nvSpPr>
        <p:spPr>
          <a:xfrm>
            <a:off x="635267" y="157854"/>
            <a:ext cx="7993800" cy="8574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lt1"/>
              </a:buClr>
              <a:buSzPts val="3200"/>
              <a:buFont typeface="Lato"/>
              <a:buNone/>
            </a:pPr>
            <a:r>
              <a:rPr lang="en-US"/>
              <a:t>Data quality criteria assessed</a:t>
            </a:r>
            <a:endParaRPr/>
          </a:p>
        </p:txBody>
      </p:sp>
      <p:pic>
        <p:nvPicPr>
          <p:cNvPr id="166" name="Google Shape;166;g25b7a55ffef_0_28"/>
          <p:cNvPicPr preferRelativeResize="0"/>
          <p:nvPr/>
        </p:nvPicPr>
        <p:blipFill>
          <a:blip r:embed="rId3">
            <a:alphaModFix/>
          </a:blip>
          <a:stretch>
            <a:fillRect/>
          </a:stretch>
        </p:blipFill>
        <p:spPr>
          <a:xfrm>
            <a:off x="304800" y="1400804"/>
            <a:ext cx="8839203" cy="365164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IDEAL PPT">
      <a:dk1>
        <a:srgbClr val="000000"/>
      </a:dk1>
      <a:lt1>
        <a:srgbClr val="FFFFFF"/>
      </a:lt1>
      <a:dk2>
        <a:srgbClr val="028796"/>
      </a:dk2>
      <a:lt2>
        <a:srgbClr val="3F2F7A"/>
      </a:lt2>
      <a:accent1>
        <a:srgbClr val="04934A"/>
      </a:accent1>
      <a:accent2>
        <a:srgbClr val="008CCC"/>
      </a:accent2>
      <a:accent3>
        <a:srgbClr val="B6ADD3"/>
      </a:accent3>
      <a:accent4>
        <a:srgbClr val="80C5E4"/>
      </a:accent4>
      <a:accent5>
        <a:srgbClr val="EF463B"/>
      </a:accent5>
      <a:accent6>
        <a:srgbClr val="FCB53B"/>
      </a:accent6>
      <a:hlink>
        <a:srgbClr val="028796"/>
      </a:hlink>
      <a:folHlink>
        <a:srgbClr val="3F2F7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2023-03-27T20:51:08Z</dcterms:created>
  <dc:creator>Girthofer, Isabella</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0x010100F773C05A0D4DD14AB4375AEDF4630224</vt:lpwstr>
  </property>
  <property fmtid="{D5CDD505-2E9C-101B-9397-08002B2CF9AE}" pid="3" name="MediaServiceImageTags">
    <vt:lpwstr/>
  </property>
</Properties>
</file>