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4"/>
    <p:sldMasterId id="2147483701" r:id="rId5"/>
    <p:sldMasterId id="214748370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715000" cx="9144000"/>
  <p:notesSz cx="6858000" cy="9144000"/>
  <p:embeddedFontLst>
    <p:embeddedFont>
      <p:font typeface="Roboto Slab"/>
      <p:bold r:id="rId43"/>
    </p:embeddedFont>
    <p:embeddedFont>
      <p:font typeface="Roboto Black"/>
      <p:bold r:id="rId44"/>
      <p:boldItalic r:id="rId45"/>
    </p:embeddedFont>
    <p:embeddedFont>
      <p:font typeface="Raleway"/>
      <p:regular r:id="rId46"/>
      <p:bold r:id="rId47"/>
      <p:italic r:id="rId48"/>
      <p:boldItalic r:id="rId49"/>
    </p:embeddedFont>
    <p:embeddedFont>
      <p:font typeface="Roboto Condensed"/>
      <p:regular r:id="rId50"/>
      <p:bold r:id="rId51"/>
      <p:italic r:id="rId52"/>
      <p:boldItalic r:id="rId53"/>
    </p:embeddedFont>
    <p:embeddedFont>
      <p:font typeface="Helvetica Neue"/>
      <p:regular r:id="rId54"/>
      <p:bold r:id="rId55"/>
      <p:italic r:id="rId56"/>
      <p:boldItalic r:id="rId57"/>
    </p:embeddedFont>
    <p:embeddedFont>
      <p:font typeface="Alfa Slab One"/>
      <p:regular r:id="rId58"/>
    </p:embeddedFont>
    <p:embeddedFont>
      <p:font typeface="Roboto"/>
      <p:regular r:id="rId59"/>
      <p:bold r:id="rId60"/>
      <p:italic r:id="rId61"/>
      <p:boldItalic r:id="rId62"/>
    </p:embeddedFont>
    <p:embeddedFont>
      <p:font typeface="Lato"/>
      <p:regular r:id="rId63"/>
      <p:bold r:id="rId64"/>
      <p:italic r:id="rId65"/>
      <p:boldItalic r:id="rId66"/>
    </p:embeddedFont>
    <p:embeddedFont>
      <p:font typeface="Libre Baskerville"/>
      <p:regular r:id="rId67"/>
      <p:bold r:id="rId68"/>
      <p:italic r:id="rId69"/>
    </p:embeddedFont>
    <p:embeddedFont>
      <p:font typeface="Helvetica Neue Light"/>
      <p:regular r:id="rId70"/>
      <p:bold r:id="rId71"/>
      <p:italic r:id="rId72"/>
      <p:boldItalic r:id="rId73"/>
    </p:embeddedFont>
    <p:embeddedFont>
      <p:font typeface="Open Sans Light"/>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A9099B-15DA-4FCE-9261-315222A50A20}">
  <a:tblStyle styleId="{F3A9099B-15DA-4FCE-9261-315222A50A2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RobotoBlack-bold.fntdata"/><Relationship Id="rId43" Type="http://schemas.openxmlformats.org/officeDocument/2006/relationships/font" Target="fonts/RobotoSlab-bold.fntdata"/><Relationship Id="rId46" Type="http://schemas.openxmlformats.org/officeDocument/2006/relationships/font" Target="fonts/Raleway-regular.fntdata"/><Relationship Id="rId45" Type="http://schemas.openxmlformats.org/officeDocument/2006/relationships/font" Target="fonts/RobotoBlack-boldItalic.fntdata"/><Relationship Id="rId80" Type="http://schemas.openxmlformats.org/officeDocument/2006/relationships/font" Target="fonts/OpenSans-italic.fntdata"/><Relationship Id="rId81" Type="http://schemas.openxmlformats.org/officeDocument/2006/relationships/font" Target="fonts/OpenSans-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aleway-italic.fntdata"/><Relationship Id="rId47" Type="http://schemas.openxmlformats.org/officeDocument/2006/relationships/font" Target="fonts/Raleway-bold.fntdata"/><Relationship Id="rId49" Type="http://schemas.openxmlformats.org/officeDocument/2006/relationships/font" Target="fonts/Raleway-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HelveticaNeueLight-boldItalic.fntdata"/><Relationship Id="rId72" Type="http://schemas.openxmlformats.org/officeDocument/2006/relationships/font" Target="fonts/HelveticaNeueLight-italic.fntdata"/><Relationship Id="rId31" Type="http://schemas.openxmlformats.org/officeDocument/2006/relationships/slide" Target="slides/slide24.xml"/><Relationship Id="rId75" Type="http://schemas.openxmlformats.org/officeDocument/2006/relationships/font" Target="fonts/OpenSansLight-bold.fntdata"/><Relationship Id="rId30" Type="http://schemas.openxmlformats.org/officeDocument/2006/relationships/slide" Target="slides/slide23.xml"/><Relationship Id="rId74" Type="http://schemas.openxmlformats.org/officeDocument/2006/relationships/font" Target="fonts/OpenSansLight-regular.fntdata"/><Relationship Id="rId33" Type="http://schemas.openxmlformats.org/officeDocument/2006/relationships/slide" Target="slides/slide26.xml"/><Relationship Id="rId77" Type="http://schemas.openxmlformats.org/officeDocument/2006/relationships/font" Target="fonts/OpenSansLight-boldItalic.fntdata"/><Relationship Id="rId32" Type="http://schemas.openxmlformats.org/officeDocument/2006/relationships/slide" Target="slides/slide25.xml"/><Relationship Id="rId76" Type="http://schemas.openxmlformats.org/officeDocument/2006/relationships/font" Target="fonts/OpenSansLight-italic.fntdata"/><Relationship Id="rId35" Type="http://schemas.openxmlformats.org/officeDocument/2006/relationships/slide" Target="slides/slide28.xml"/><Relationship Id="rId79" Type="http://schemas.openxmlformats.org/officeDocument/2006/relationships/font" Target="fonts/OpenSans-bold.fntdata"/><Relationship Id="rId34" Type="http://schemas.openxmlformats.org/officeDocument/2006/relationships/slide" Target="slides/slide27.xml"/><Relationship Id="rId78" Type="http://schemas.openxmlformats.org/officeDocument/2006/relationships/font" Target="fonts/OpenSans-regular.fntdata"/><Relationship Id="rId71" Type="http://schemas.openxmlformats.org/officeDocument/2006/relationships/font" Target="fonts/HelveticaNeueLight-bold.fntdata"/><Relationship Id="rId70" Type="http://schemas.openxmlformats.org/officeDocument/2006/relationships/font" Target="fonts/HelveticaNeueLight-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3.xml"/><Relationship Id="rId64" Type="http://schemas.openxmlformats.org/officeDocument/2006/relationships/font" Target="fonts/Lato-bold.fntdata"/><Relationship Id="rId63" Type="http://schemas.openxmlformats.org/officeDocument/2006/relationships/font" Target="fonts/Lato-regular.fntdata"/><Relationship Id="rId22" Type="http://schemas.openxmlformats.org/officeDocument/2006/relationships/slide" Target="slides/slide15.xml"/><Relationship Id="rId66" Type="http://schemas.openxmlformats.org/officeDocument/2006/relationships/font" Target="fonts/Lato-boldItalic.fntdata"/><Relationship Id="rId21" Type="http://schemas.openxmlformats.org/officeDocument/2006/relationships/slide" Target="slides/slide14.xml"/><Relationship Id="rId65" Type="http://schemas.openxmlformats.org/officeDocument/2006/relationships/font" Target="fonts/Lato-italic.fntdata"/><Relationship Id="rId24" Type="http://schemas.openxmlformats.org/officeDocument/2006/relationships/slide" Target="slides/slide17.xml"/><Relationship Id="rId68" Type="http://schemas.openxmlformats.org/officeDocument/2006/relationships/font" Target="fonts/LibreBaskerville-bold.fntdata"/><Relationship Id="rId23" Type="http://schemas.openxmlformats.org/officeDocument/2006/relationships/slide" Target="slides/slide16.xml"/><Relationship Id="rId67" Type="http://schemas.openxmlformats.org/officeDocument/2006/relationships/font" Target="fonts/LibreBaskerville-regular.fntdata"/><Relationship Id="rId60" Type="http://schemas.openxmlformats.org/officeDocument/2006/relationships/font" Target="fonts/Roboto-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ibreBaskerville-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Condensed-bold.fntdata"/><Relationship Id="rId50" Type="http://schemas.openxmlformats.org/officeDocument/2006/relationships/font" Target="fonts/RobotoCondensed-regular.fntdata"/><Relationship Id="rId53" Type="http://schemas.openxmlformats.org/officeDocument/2006/relationships/font" Target="fonts/RobotoCondensed-boldItalic.fntdata"/><Relationship Id="rId52" Type="http://schemas.openxmlformats.org/officeDocument/2006/relationships/font" Target="fonts/RobotoCondensed-italic.fntdata"/><Relationship Id="rId11" Type="http://schemas.openxmlformats.org/officeDocument/2006/relationships/slide" Target="slides/slide4.xml"/><Relationship Id="rId55" Type="http://schemas.openxmlformats.org/officeDocument/2006/relationships/font" Target="fonts/HelveticaNeue-bold.fntdata"/><Relationship Id="rId10" Type="http://schemas.openxmlformats.org/officeDocument/2006/relationships/slide" Target="slides/slide3.xml"/><Relationship Id="rId54" Type="http://schemas.openxmlformats.org/officeDocument/2006/relationships/font" Target="fonts/HelveticaNeue-regular.fntdata"/><Relationship Id="rId13" Type="http://schemas.openxmlformats.org/officeDocument/2006/relationships/slide" Target="slides/slide6.xml"/><Relationship Id="rId57" Type="http://schemas.openxmlformats.org/officeDocument/2006/relationships/font" Target="fonts/HelveticaNeue-boldItalic.fntdata"/><Relationship Id="rId12" Type="http://schemas.openxmlformats.org/officeDocument/2006/relationships/slide" Target="slides/slide5.xml"/><Relationship Id="rId56" Type="http://schemas.openxmlformats.org/officeDocument/2006/relationships/font" Target="fonts/HelveticaNeue-italic.fntdata"/><Relationship Id="rId15" Type="http://schemas.openxmlformats.org/officeDocument/2006/relationships/slide" Target="slides/slide8.xml"/><Relationship Id="rId59" Type="http://schemas.openxmlformats.org/officeDocument/2006/relationships/font" Target="fonts/Roboto-regular.fntdata"/><Relationship Id="rId14" Type="http://schemas.openxmlformats.org/officeDocument/2006/relationships/slide" Target="slides/slide7.xml"/><Relationship Id="rId58" Type="http://schemas.openxmlformats.org/officeDocument/2006/relationships/font" Target="fonts/AlfaSlabOne-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720"/>
              </a:spcBef>
              <a:spcAft>
                <a:spcPts val="0"/>
              </a:spcAft>
              <a:buSzPts val="1400"/>
              <a:buNone/>
              <a:defRPr b="0" i="0" sz="2400" u="none" cap="none" strike="noStrike">
                <a:solidFill>
                  <a:schemeClr val="dk1"/>
                </a:solidFill>
                <a:latin typeface="Avenir"/>
                <a:ea typeface="Avenir"/>
                <a:cs typeface="Avenir"/>
                <a:sym typeface="Avenir"/>
              </a:defRPr>
            </a:lvl1pPr>
            <a:lvl2pPr indent="-228600" lvl="1" marL="914400" marR="0" rtl="0" algn="l">
              <a:lnSpc>
                <a:spcPct val="125000"/>
              </a:lnSpc>
              <a:spcBef>
                <a:spcPts val="720"/>
              </a:spcBef>
              <a:spcAft>
                <a:spcPts val="0"/>
              </a:spcAft>
              <a:buSzPts val="1400"/>
              <a:buNone/>
              <a:defRPr b="0" i="0" sz="2400" u="none" cap="none" strike="noStrike">
                <a:solidFill>
                  <a:schemeClr val="dk1"/>
                </a:solidFill>
                <a:latin typeface="Avenir"/>
                <a:ea typeface="Avenir"/>
                <a:cs typeface="Avenir"/>
                <a:sym typeface="Avenir"/>
              </a:defRPr>
            </a:lvl2pPr>
            <a:lvl3pPr indent="-228600" lvl="2" marL="1371600" marR="0" rtl="0" algn="l">
              <a:lnSpc>
                <a:spcPct val="125000"/>
              </a:lnSpc>
              <a:spcBef>
                <a:spcPts val="720"/>
              </a:spcBef>
              <a:spcAft>
                <a:spcPts val="0"/>
              </a:spcAft>
              <a:buSzPts val="1400"/>
              <a:buNone/>
              <a:defRPr b="0" i="0" sz="2400" u="none" cap="none" strike="noStrike">
                <a:solidFill>
                  <a:schemeClr val="dk1"/>
                </a:solidFill>
                <a:latin typeface="Avenir"/>
                <a:ea typeface="Avenir"/>
                <a:cs typeface="Avenir"/>
                <a:sym typeface="Avenir"/>
              </a:defRPr>
            </a:lvl3pPr>
            <a:lvl4pPr indent="-228600" lvl="3" marL="1828800" marR="0" rtl="0" algn="l">
              <a:lnSpc>
                <a:spcPct val="125000"/>
              </a:lnSpc>
              <a:spcBef>
                <a:spcPts val="720"/>
              </a:spcBef>
              <a:spcAft>
                <a:spcPts val="0"/>
              </a:spcAft>
              <a:buSzPts val="1400"/>
              <a:buNone/>
              <a:defRPr b="0" i="0" sz="2400" u="none" cap="none" strike="noStrike">
                <a:solidFill>
                  <a:schemeClr val="dk1"/>
                </a:solidFill>
                <a:latin typeface="Avenir"/>
                <a:ea typeface="Avenir"/>
                <a:cs typeface="Avenir"/>
                <a:sym typeface="Avenir"/>
              </a:defRPr>
            </a:lvl4pPr>
            <a:lvl5pPr indent="-228600" lvl="4" marL="2286000" marR="0" rtl="0" algn="l">
              <a:lnSpc>
                <a:spcPct val="125000"/>
              </a:lnSpc>
              <a:spcBef>
                <a:spcPts val="720"/>
              </a:spcBef>
              <a:spcAft>
                <a:spcPts val="0"/>
              </a:spcAft>
              <a:buSzPts val="1400"/>
              <a:buNone/>
              <a:defRPr b="0" i="0" sz="2400" u="none" cap="none" strike="noStrike">
                <a:solidFill>
                  <a:schemeClr val="dk1"/>
                </a:solidFill>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bab50571c3_0_6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720"/>
              </a:spcBef>
              <a:spcAft>
                <a:spcPts val="0"/>
              </a:spcAft>
              <a:buNone/>
            </a:pPr>
            <a:r>
              <a:t/>
            </a:r>
            <a:endParaRPr/>
          </a:p>
        </p:txBody>
      </p:sp>
      <p:sp>
        <p:nvSpPr>
          <p:cNvPr id="326" name="Google Shape;326;g1bab50571c3_0_62:notes"/>
          <p:cNvSpPr/>
          <p:nvPr>
            <p:ph idx="2" type="sldImg"/>
          </p:nvPr>
        </p:nvSpPr>
        <p:spPr>
          <a:xfrm>
            <a:off x="685883" y="685800"/>
            <a:ext cx="548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bae02b09a9_0_5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bae02b09a9_0_5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200">
                <a:latin typeface="Roboto"/>
                <a:ea typeface="Roboto"/>
                <a:cs typeface="Roboto"/>
                <a:sym typeface="Roboto"/>
              </a:rPr>
              <a:t>Why is this slide here?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bae02b09a9_0_19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bae02b09a9_0_19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rgbClr val="3C4043"/>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bae02b09a9_0_28: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bae02b09a9_0_2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rgbClr val="3C4043"/>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bae02b09a9_0_22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bae02b09a9_0_22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200">
                <a:latin typeface="Roboto"/>
                <a:ea typeface="Roboto"/>
                <a:cs typeface="Roboto"/>
                <a:sym typeface="Roboto"/>
              </a:rPr>
              <a:t>Why is this slide here?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bc3aa1f7cb_2_175: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bc3aa1f7cb_2_1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Notes: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Font → Open Sans</a:t>
            </a:r>
            <a:endParaRPr/>
          </a:p>
          <a:p>
            <a:pPr indent="0" lvl="0" marL="0" rtl="0" algn="l">
              <a:spcBef>
                <a:spcPts val="0"/>
              </a:spcBef>
              <a:spcAft>
                <a:spcPts val="0"/>
              </a:spcAft>
              <a:buNone/>
            </a:pPr>
            <a:r>
              <a:rPr lang="en-US"/>
              <a:t>Colors → PRO-WASH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bc3aa1f7cb_2_18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bc3aa1f7cb_2_1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118745" rtl="0" algn="l">
              <a:lnSpc>
                <a:spcPct val="115000"/>
              </a:lnSpc>
              <a:spcBef>
                <a:spcPts val="0"/>
              </a:spcBef>
              <a:spcAft>
                <a:spcPts val="0"/>
              </a:spcAft>
              <a:buClr>
                <a:schemeClr val="dk1"/>
              </a:buClr>
              <a:buSzPts val="1100"/>
              <a:buFont typeface="Arial"/>
              <a:buNone/>
            </a:pPr>
            <a:r>
              <a:rPr lang="en-US" sz="952">
                <a:solidFill>
                  <a:srgbClr val="4FA0BB"/>
                </a:solidFill>
                <a:latin typeface="Open Sans"/>
                <a:ea typeface="Open Sans"/>
                <a:cs typeface="Open Sans"/>
                <a:sym typeface="Open Sans"/>
              </a:rPr>
              <a:t>Identified in the initial Request for Proposals, this research project will be guided by four objectives: </a:t>
            </a:r>
            <a:endParaRPr sz="952">
              <a:solidFill>
                <a:srgbClr val="4FA0BB"/>
              </a:solidFill>
              <a:latin typeface="Open Sans"/>
              <a:ea typeface="Open Sans"/>
              <a:cs typeface="Open Sans"/>
              <a:sym typeface="Open Sans"/>
            </a:endParaRPr>
          </a:p>
          <a:p>
            <a:pPr indent="-289083" lvl="0" marL="457200" marR="118745" rtl="0" algn="l">
              <a:lnSpc>
                <a:spcPct val="115000"/>
              </a:lnSpc>
              <a:spcBef>
                <a:spcPts val="1000"/>
              </a:spcBef>
              <a:spcAft>
                <a:spcPts val="0"/>
              </a:spcAft>
              <a:buClr>
                <a:srgbClr val="4FA0BB"/>
              </a:buClr>
              <a:buSzPts val="952"/>
              <a:buFont typeface="Open Sans"/>
              <a:buChar char="●"/>
            </a:pPr>
            <a:r>
              <a:rPr lang="en-US" sz="952">
                <a:solidFill>
                  <a:srgbClr val="4FA0BB"/>
                </a:solidFill>
                <a:latin typeface="Open Sans"/>
                <a:ea typeface="Open Sans"/>
                <a:cs typeface="Open Sans"/>
                <a:sym typeface="Open Sans"/>
              </a:rPr>
              <a:t>Assess preferences for different toilet / latrine designs for sub-sets of the Takunda target population, including variations needed to adapt to local socio-economic context, geographic locations, gender, religious and social norms, and disability. An assessment of available / preferred designs / technologies should consider available materials, local capacities, environmental issues, and safely managed sanitation requirements.</a:t>
            </a:r>
            <a:endParaRPr sz="952">
              <a:solidFill>
                <a:srgbClr val="4FA0BB"/>
              </a:solidFill>
              <a:latin typeface="Open Sans"/>
              <a:ea typeface="Open Sans"/>
              <a:cs typeface="Open Sans"/>
              <a:sym typeface="Open Sans"/>
            </a:endParaRPr>
          </a:p>
          <a:p>
            <a:pPr indent="-289083" lvl="0" marL="457200" marR="118745" rtl="0" algn="l">
              <a:lnSpc>
                <a:spcPct val="115000"/>
              </a:lnSpc>
              <a:spcBef>
                <a:spcPts val="1000"/>
              </a:spcBef>
              <a:spcAft>
                <a:spcPts val="0"/>
              </a:spcAft>
              <a:buClr>
                <a:srgbClr val="4FA0BB"/>
              </a:buClr>
              <a:buSzPts val="952"/>
              <a:buFont typeface="Open Sans"/>
              <a:buChar char="●"/>
            </a:pPr>
            <a:r>
              <a:rPr lang="en-US" sz="952">
                <a:solidFill>
                  <a:srgbClr val="4FA0BB"/>
                </a:solidFill>
                <a:latin typeface="Open Sans"/>
                <a:ea typeface="Open Sans"/>
                <a:cs typeface="Open Sans"/>
                <a:sym typeface="Open Sans"/>
              </a:rPr>
              <a:t>Assess the current presence, motivation, and capacities of local entrepreneurs either those already trained and currently engaged in installation of improved latrines and those selling -related products, including hardware and construction materials.</a:t>
            </a:r>
            <a:endParaRPr sz="952">
              <a:solidFill>
                <a:srgbClr val="4FA0BB"/>
              </a:solidFill>
              <a:latin typeface="Open Sans"/>
              <a:ea typeface="Open Sans"/>
              <a:cs typeface="Open Sans"/>
              <a:sym typeface="Open Sans"/>
            </a:endParaRPr>
          </a:p>
          <a:p>
            <a:pPr indent="-289083" lvl="0" marL="457200" marR="118745" rtl="0" algn="l">
              <a:lnSpc>
                <a:spcPct val="115000"/>
              </a:lnSpc>
              <a:spcBef>
                <a:spcPts val="1000"/>
              </a:spcBef>
              <a:spcAft>
                <a:spcPts val="0"/>
              </a:spcAft>
              <a:buClr>
                <a:srgbClr val="4FA0BB"/>
              </a:buClr>
              <a:buSzPts val="952"/>
              <a:buFont typeface="Open Sans"/>
              <a:buChar char="●"/>
            </a:pPr>
            <a:r>
              <a:rPr lang="en-US" sz="952">
                <a:solidFill>
                  <a:srgbClr val="4FA0BB"/>
                </a:solidFill>
                <a:latin typeface="Open Sans"/>
                <a:ea typeface="Open Sans"/>
                <a:cs typeface="Open Sans"/>
                <a:sym typeface="Open Sans"/>
              </a:rPr>
              <a:t>Assess potential existing financing options for households and businesses and their feasibility (e.g. banks, micro-finance institutions, village savings, and loan associations (VSLAs) Takunda plans to establish and build capacity of VSLAs to save and invest money to meet various household needs. There is a genuine concern that this money may not be adequate and there is therefore a need to support the Takunda team to assess the possibility of other financing sources. This assessment will likely include consultations with the government for potential private partnerships in supporting improved sanitation in rural communities (see next point). </a:t>
            </a:r>
            <a:endParaRPr sz="952">
              <a:solidFill>
                <a:srgbClr val="4FA0BB"/>
              </a:solidFill>
              <a:latin typeface="Open Sans"/>
              <a:ea typeface="Open Sans"/>
              <a:cs typeface="Open Sans"/>
              <a:sym typeface="Open Sans"/>
            </a:endParaRPr>
          </a:p>
          <a:p>
            <a:pPr indent="-289083" lvl="0" marL="457200" marR="118745" rtl="0" algn="l">
              <a:lnSpc>
                <a:spcPct val="115000"/>
              </a:lnSpc>
              <a:spcBef>
                <a:spcPts val="1000"/>
              </a:spcBef>
              <a:spcAft>
                <a:spcPts val="0"/>
              </a:spcAft>
              <a:buClr>
                <a:srgbClr val="4FA0BB"/>
              </a:buClr>
              <a:buSzPts val="952"/>
              <a:buFont typeface="Open Sans"/>
              <a:buChar char="●"/>
            </a:pPr>
            <a:r>
              <a:rPr lang="en-US" sz="952">
                <a:solidFill>
                  <a:srgbClr val="4FA0BB"/>
                </a:solidFill>
                <a:latin typeface="Open Sans"/>
                <a:ea typeface="Open Sans"/>
                <a:cs typeface="Open Sans"/>
                <a:sym typeface="Open Sans"/>
              </a:rPr>
              <a:t>Assess potential for private-sector partnerships with existing partners operating in Zaka, Chivi, Buhera and Mutare districts, particularly around sanitation and hand-washing supplies and services.</a:t>
            </a:r>
            <a:endParaRPr sz="1107">
              <a:solidFill>
                <a:srgbClr val="4FA0BB"/>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t/>
            </a:r>
            <a:endParaRPr b="1" sz="1300">
              <a:solidFill>
                <a:srgbClr val="4FA0BB"/>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300">
              <a:solidFill>
                <a:srgbClr val="4FA0BB"/>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300">
              <a:solidFill>
                <a:srgbClr val="4FA0BB"/>
              </a:solidFill>
              <a:latin typeface="Open Sans"/>
              <a:ea typeface="Open Sans"/>
              <a:cs typeface="Open Sans"/>
              <a:sym typeface="Open Sans"/>
            </a:endParaRPr>
          </a:p>
          <a:p>
            <a:pPr indent="-311150" lvl="0" marL="457200" rtl="0" algn="l">
              <a:lnSpc>
                <a:spcPct val="115000"/>
              </a:lnSpc>
              <a:spcBef>
                <a:spcPts val="1000"/>
              </a:spcBef>
              <a:spcAft>
                <a:spcPts val="0"/>
              </a:spcAft>
              <a:buClr>
                <a:srgbClr val="4FA0BB"/>
              </a:buClr>
              <a:buSzPts val="1300"/>
              <a:buFont typeface="Open Sans"/>
              <a:buChar char="●"/>
            </a:pPr>
            <a:r>
              <a:t/>
            </a:r>
            <a:endParaRPr b="1" sz="1300">
              <a:solidFill>
                <a:srgbClr val="4FA0BB"/>
              </a:solidFill>
              <a:latin typeface="Open Sans"/>
              <a:ea typeface="Open Sans"/>
              <a:cs typeface="Open Sans"/>
              <a:sym typeface="Open Sans"/>
            </a:endParaRPr>
          </a:p>
          <a:p>
            <a:pPr indent="-311150" lvl="0" marL="457200" rtl="0" algn="l">
              <a:lnSpc>
                <a:spcPct val="115000"/>
              </a:lnSpc>
              <a:spcBef>
                <a:spcPts val="1000"/>
              </a:spcBef>
              <a:spcAft>
                <a:spcPts val="0"/>
              </a:spcAft>
              <a:buClr>
                <a:srgbClr val="4FA0BB"/>
              </a:buClr>
              <a:buSzPts val="1300"/>
              <a:buFont typeface="Open Sans"/>
              <a:buChar char="●"/>
            </a:pPr>
            <a:r>
              <a:rPr b="1" lang="en-US" sz="1300">
                <a:solidFill>
                  <a:srgbClr val="4FA0BB"/>
                </a:solidFill>
                <a:latin typeface="Open Sans"/>
                <a:ea typeface="Open Sans"/>
                <a:cs typeface="Open Sans"/>
                <a:sym typeface="Open Sans"/>
              </a:rPr>
              <a:t>RQ1</a:t>
            </a:r>
            <a:r>
              <a:rPr lang="en-US" sz="1300">
                <a:solidFill>
                  <a:srgbClr val="4FA0BB"/>
                </a:solidFill>
                <a:latin typeface="Open Sans"/>
                <a:ea typeface="Open Sans"/>
                <a:cs typeface="Open Sans"/>
                <a:sym typeface="Open Sans"/>
              </a:rPr>
              <a:t> What household toilet/latrine </a:t>
            </a:r>
            <a:r>
              <a:rPr b="1" lang="en-US" sz="1300">
                <a:solidFill>
                  <a:srgbClr val="4FA0BB"/>
                </a:solidFill>
                <a:latin typeface="Open Sans"/>
                <a:ea typeface="Open Sans"/>
                <a:cs typeface="Open Sans"/>
                <a:sym typeface="Open Sans"/>
              </a:rPr>
              <a:t>features and designs </a:t>
            </a:r>
            <a:r>
              <a:rPr lang="en-US" sz="1300">
                <a:solidFill>
                  <a:srgbClr val="4FA0BB"/>
                </a:solidFill>
                <a:latin typeface="Open Sans"/>
                <a:ea typeface="Open Sans"/>
                <a:cs typeface="Open Sans"/>
                <a:sym typeface="Open Sans"/>
              </a:rPr>
              <a:t>will increase willingness to build and consistently use toilets/latrines and handwashing facilities at the household's level? </a:t>
            </a:r>
            <a:endParaRPr sz="1300">
              <a:solidFill>
                <a:srgbClr val="4FA0BB"/>
              </a:solidFill>
              <a:latin typeface="Open Sans"/>
              <a:ea typeface="Open Sans"/>
              <a:cs typeface="Open Sans"/>
              <a:sym typeface="Open Sans"/>
            </a:endParaRPr>
          </a:p>
          <a:p>
            <a:pPr indent="-311150" lvl="0" marL="457200" rtl="0" algn="l">
              <a:lnSpc>
                <a:spcPct val="115000"/>
              </a:lnSpc>
              <a:spcBef>
                <a:spcPts val="1000"/>
              </a:spcBef>
              <a:spcAft>
                <a:spcPts val="0"/>
              </a:spcAft>
              <a:buClr>
                <a:srgbClr val="4FA0BB"/>
              </a:buClr>
              <a:buSzPts val="1300"/>
              <a:buFont typeface="Open Sans"/>
              <a:buChar char="●"/>
            </a:pPr>
            <a:r>
              <a:rPr b="1" lang="en-US" sz="1300">
                <a:solidFill>
                  <a:srgbClr val="4FA0BB"/>
                </a:solidFill>
                <a:latin typeface="Open Sans"/>
                <a:ea typeface="Open Sans"/>
                <a:cs typeface="Open Sans"/>
                <a:sym typeface="Open Sans"/>
              </a:rPr>
              <a:t>RQ2 </a:t>
            </a:r>
            <a:r>
              <a:rPr lang="en-US" sz="1300">
                <a:solidFill>
                  <a:srgbClr val="4FA0BB"/>
                </a:solidFill>
                <a:latin typeface="Open Sans"/>
                <a:ea typeface="Open Sans"/>
                <a:cs typeface="Open Sans"/>
                <a:sym typeface="Open Sans"/>
              </a:rPr>
              <a:t>How can toilet/latrine designs include </a:t>
            </a:r>
            <a:r>
              <a:rPr b="1" lang="en-US" sz="1300" u="sng">
                <a:solidFill>
                  <a:srgbClr val="4FA0BB"/>
                </a:solidFill>
                <a:latin typeface="Open Sans"/>
                <a:ea typeface="Open Sans"/>
                <a:cs typeface="Open Sans"/>
                <a:sym typeface="Open Sans"/>
              </a:rPr>
              <a:t>features</a:t>
            </a:r>
            <a:r>
              <a:rPr lang="en-US" sz="1300">
                <a:solidFill>
                  <a:srgbClr val="4FA0BB"/>
                </a:solidFill>
                <a:latin typeface="Open Sans"/>
                <a:ea typeface="Open Sans"/>
                <a:cs typeface="Open Sans"/>
                <a:sym typeface="Open Sans"/>
              </a:rPr>
              <a:t> that are more conducive to women users, people living with disabilities, or any other family members, such children under 5, men, adolescent boys, and girls?</a:t>
            </a:r>
            <a:endParaRPr sz="1300">
              <a:solidFill>
                <a:srgbClr val="4FA0BB"/>
              </a:solidFill>
              <a:latin typeface="Open Sans"/>
              <a:ea typeface="Open Sans"/>
              <a:cs typeface="Open Sans"/>
              <a:sym typeface="Open Sans"/>
            </a:endParaRPr>
          </a:p>
          <a:p>
            <a:pPr indent="-311150" lvl="0" marL="457200" rtl="0" algn="l">
              <a:lnSpc>
                <a:spcPct val="115000"/>
              </a:lnSpc>
              <a:spcBef>
                <a:spcPts val="1000"/>
              </a:spcBef>
              <a:spcAft>
                <a:spcPts val="0"/>
              </a:spcAft>
              <a:buClr>
                <a:srgbClr val="4FA0BB"/>
              </a:buClr>
              <a:buSzPts val="1300"/>
              <a:buFont typeface="Open Sans"/>
              <a:buChar char="●"/>
            </a:pPr>
            <a:r>
              <a:rPr b="1" lang="en-US" sz="1300">
                <a:solidFill>
                  <a:srgbClr val="4FA0BB"/>
                </a:solidFill>
                <a:latin typeface="Open Sans"/>
                <a:ea typeface="Open Sans"/>
                <a:cs typeface="Open Sans"/>
                <a:sym typeface="Open Sans"/>
              </a:rPr>
              <a:t>RQ3 </a:t>
            </a:r>
            <a:r>
              <a:rPr lang="en-US" sz="1300">
                <a:solidFill>
                  <a:srgbClr val="4FA0BB"/>
                </a:solidFill>
                <a:latin typeface="Open Sans"/>
                <a:ea typeface="Open Sans"/>
                <a:cs typeface="Open Sans"/>
                <a:sym typeface="Open Sans"/>
              </a:rPr>
              <a:t>What type of</a:t>
            </a:r>
            <a:r>
              <a:rPr b="1" lang="en-US" sz="1300" u="sng">
                <a:solidFill>
                  <a:srgbClr val="4FA0BB"/>
                </a:solidFill>
                <a:latin typeface="Open Sans"/>
                <a:ea typeface="Open Sans"/>
                <a:cs typeface="Open Sans"/>
                <a:sym typeface="Open Sans"/>
              </a:rPr>
              <a:t> local entrepreneurs </a:t>
            </a:r>
            <a:r>
              <a:rPr lang="en-US" sz="1300">
                <a:solidFill>
                  <a:srgbClr val="4FA0BB"/>
                </a:solidFill>
                <a:latin typeface="Open Sans"/>
                <a:ea typeface="Open Sans"/>
                <a:cs typeface="Open Sans"/>
                <a:sym typeface="Open Sans"/>
              </a:rPr>
              <a:t>are available and what capacities do they have to design and construct alternative latrines that suit the needs and desires of communities? How readily available and affordable are the required materials? How might this work be a top-up to their existing businesses and how willing are they to take up the challenge?</a:t>
            </a:r>
            <a:endParaRPr sz="1300">
              <a:solidFill>
                <a:srgbClr val="4FA0BB"/>
              </a:solidFill>
              <a:latin typeface="Open Sans"/>
              <a:ea typeface="Open Sans"/>
              <a:cs typeface="Open Sans"/>
              <a:sym typeface="Open Sans"/>
            </a:endParaRPr>
          </a:p>
          <a:p>
            <a:pPr indent="-311150" lvl="0" marL="457200" rtl="0" algn="l">
              <a:lnSpc>
                <a:spcPct val="115000"/>
              </a:lnSpc>
              <a:spcBef>
                <a:spcPts val="1000"/>
              </a:spcBef>
              <a:spcAft>
                <a:spcPts val="0"/>
              </a:spcAft>
              <a:buClr>
                <a:srgbClr val="4FA0BB"/>
              </a:buClr>
              <a:buSzPts val="1300"/>
              <a:buFont typeface="Open Sans"/>
              <a:buChar char="●"/>
            </a:pPr>
            <a:r>
              <a:rPr b="1" lang="en-US" sz="1300">
                <a:solidFill>
                  <a:srgbClr val="4FA0BB"/>
                </a:solidFill>
                <a:latin typeface="Open Sans"/>
                <a:ea typeface="Open Sans"/>
                <a:cs typeface="Open Sans"/>
                <a:sym typeface="Open Sans"/>
              </a:rPr>
              <a:t>RQ4 </a:t>
            </a:r>
            <a:r>
              <a:rPr lang="en-US" sz="1300">
                <a:solidFill>
                  <a:srgbClr val="4FA0BB"/>
                </a:solidFill>
                <a:latin typeface="Open Sans"/>
                <a:ea typeface="Open Sans"/>
                <a:cs typeface="Open Sans"/>
                <a:sym typeface="Open Sans"/>
              </a:rPr>
              <a:t>Is there potential for </a:t>
            </a:r>
            <a:r>
              <a:rPr b="1" lang="en-US" sz="1300" u="sng">
                <a:solidFill>
                  <a:srgbClr val="4FA0BB"/>
                </a:solidFill>
                <a:latin typeface="Open Sans"/>
                <a:ea typeface="Open Sans"/>
                <a:cs typeface="Open Sans"/>
                <a:sym typeface="Open Sans"/>
              </a:rPr>
              <a:t>financial support </a:t>
            </a:r>
            <a:r>
              <a:rPr lang="en-US" sz="1300">
                <a:solidFill>
                  <a:srgbClr val="4FA0BB"/>
                </a:solidFill>
                <a:latin typeface="Open Sans"/>
                <a:ea typeface="Open Sans"/>
                <a:cs typeface="Open Sans"/>
                <a:sym typeface="Open Sans"/>
              </a:rPr>
              <a:t>for household improved sanitation construction, and, or partnership with private sector in this endeavor? What would it take to mobilize these financing options and partnerships?</a:t>
            </a:r>
            <a:endParaRPr sz="1300">
              <a:solidFill>
                <a:srgbClr val="4FA0BB"/>
              </a:solidFill>
              <a:latin typeface="Open Sans"/>
              <a:ea typeface="Open Sans"/>
              <a:cs typeface="Open Sans"/>
              <a:sym typeface="Open Sans"/>
            </a:endParaRPr>
          </a:p>
          <a:p>
            <a:pPr indent="-311150" lvl="0" marL="457200" rtl="0" algn="l">
              <a:lnSpc>
                <a:spcPct val="115000"/>
              </a:lnSpc>
              <a:spcBef>
                <a:spcPts val="1000"/>
              </a:spcBef>
              <a:spcAft>
                <a:spcPts val="0"/>
              </a:spcAft>
              <a:buClr>
                <a:srgbClr val="4FA0BB"/>
              </a:buClr>
              <a:buSzPts val="1300"/>
              <a:buFont typeface="Open Sans"/>
              <a:buChar char="●"/>
            </a:pPr>
            <a:r>
              <a:rPr b="1" lang="en-US" sz="1300">
                <a:solidFill>
                  <a:srgbClr val="4FA0BB"/>
                </a:solidFill>
                <a:latin typeface="Open Sans"/>
                <a:ea typeface="Open Sans"/>
                <a:cs typeface="Open Sans"/>
                <a:sym typeface="Open Sans"/>
              </a:rPr>
              <a:t>RQ5 </a:t>
            </a:r>
            <a:r>
              <a:rPr lang="en-US" sz="1300">
                <a:solidFill>
                  <a:srgbClr val="4FA0BB"/>
                </a:solidFill>
                <a:latin typeface="Open Sans"/>
                <a:ea typeface="Open Sans"/>
                <a:cs typeface="Open Sans"/>
                <a:sym typeface="Open Sans"/>
              </a:rPr>
              <a:t>What </a:t>
            </a:r>
            <a:r>
              <a:rPr b="1" lang="en-US" sz="1300">
                <a:solidFill>
                  <a:srgbClr val="4FA0BB"/>
                </a:solidFill>
                <a:latin typeface="Open Sans"/>
                <a:ea typeface="Open Sans"/>
                <a:cs typeface="Open Sans"/>
                <a:sym typeface="Open Sans"/>
              </a:rPr>
              <a:t>behavioral and attitudinal issues </a:t>
            </a:r>
            <a:r>
              <a:rPr lang="en-US" sz="1300">
                <a:solidFill>
                  <a:srgbClr val="4FA0BB"/>
                </a:solidFill>
                <a:latin typeface="Open Sans"/>
                <a:ea typeface="Open Sans"/>
                <a:cs typeface="Open Sans"/>
                <a:sym typeface="Open Sans"/>
              </a:rPr>
              <a:t>impact the uptake of construction, continued maintenance and use of the improved latrines? How can we influence households' decision preferences towards prioritizing latrine construction using household financial resources? How can we improve willingness to re-build after latrines fall?</a:t>
            </a:r>
            <a:endParaRPr sz="1300">
              <a:solidFill>
                <a:srgbClr val="4FA0BB"/>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bc3aa1f7cb_2_20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bc3aa1f7cb_2_20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bc3aa1f7cb_2_214: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bc3aa1f7cb_2_2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050">
                <a:solidFill>
                  <a:schemeClr val="dk1"/>
                </a:solidFill>
                <a:highlight>
                  <a:srgbClr val="FFFFFF"/>
                </a:highlight>
                <a:latin typeface="Roboto"/>
                <a:ea typeface="Roboto"/>
                <a:cs typeface="Roboto"/>
                <a:sym typeface="Roboto"/>
              </a:rPr>
              <a:t>What motivates sustainable latrine contruction and use in Takunda target areas?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bc3aa1f7cb_2_22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bc3aa1f7cb_2_22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bc3aa1f7cb_2_225: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bc3aa1f7cb_2_22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bab50571c3_0_4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720"/>
              </a:spcBef>
              <a:spcAft>
                <a:spcPts val="0"/>
              </a:spcAft>
              <a:buNone/>
            </a:pPr>
            <a:r>
              <a:t/>
            </a:r>
            <a:endParaRPr/>
          </a:p>
        </p:txBody>
      </p:sp>
      <p:sp>
        <p:nvSpPr>
          <p:cNvPr id="338" name="Google Shape;338;g1bab50571c3_0_44:notes"/>
          <p:cNvSpPr/>
          <p:nvPr>
            <p:ph idx="2" type="sldImg"/>
          </p:nvPr>
        </p:nvSpPr>
        <p:spPr>
          <a:xfrm>
            <a:off x="685883" y="685800"/>
            <a:ext cx="548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bc3aa1f7cb_2_232: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bc3aa1f7cb_2_23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bc3aa1f7cb_2_27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bc3aa1f7cb_2_2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bc3aa1f7cb_2_283: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bc3aa1f7cb_2_2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bc3aa1f7cb_2_289: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bc3aa1f7cb_2_28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US" sz="1400">
                <a:solidFill>
                  <a:schemeClr val="dk1"/>
                </a:solidFill>
                <a:latin typeface="Open Sans"/>
                <a:ea typeface="Open Sans"/>
                <a:cs typeface="Open Sans"/>
                <a:sym typeface="Open Sans"/>
              </a:rPr>
              <a:t>T</a:t>
            </a:r>
            <a:r>
              <a:rPr lang="en-US" sz="1400">
                <a:solidFill>
                  <a:schemeClr val="dk1"/>
                </a:solidFill>
                <a:latin typeface="Open Sans"/>
                <a:ea typeface="Open Sans"/>
                <a:cs typeface="Open Sans"/>
                <a:sym typeface="Open Sans"/>
              </a:rPr>
              <a:t>here is little technical knowledge of cement quality and mixture ratios, only a perception that more is better. </a:t>
            </a:r>
            <a:endParaRPr b="1" sz="1400">
              <a:solidFill>
                <a:schemeClr val="dk1"/>
              </a:solidFill>
              <a:latin typeface="Open Sans"/>
              <a:ea typeface="Open Sans"/>
              <a:cs typeface="Open Sans"/>
              <a:sym typeface="Open Sans"/>
            </a:endParaRPr>
          </a:p>
          <a:p>
            <a:pPr indent="0" lvl="0" marL="0" rtl="0" algn="l">
              <a:lnSpc>
                <a:spcPct val="110000"/>
              </a:lnSpc>
              <a:spcBef>
                <a:spcPts val="1000"/>
              </a:spcBef>
              <a:spcAft>
                <a:spcPts val="0"/>
              </a:spcAft>
              <a:buClr>
                <a:schemeClr val="dk1"/>
              </a:buClr>
              <a:buSzPts val="1100"/>
              <a:buFont typeface="Arial"/>
              <a:buNone/>
            </a:pPr>
            <a:r>
              <a:rPr lang="en-US" sz="1400">
                <a:solidFill>
                  <a:schemeClr val="dk1"/>
                </a:solidFill>
                <a:latin typeface="Open Sans"/>
                <a:ea typeface="Open Sans"/>
                <a:cs typeface="Open Sans"/>
                <a:sym typeface="Open Sans"/>
              </a:rPr>
              <a:t>Low-cost materials, such as thatch and mud are seen as not resilient enough for   cyclones, daily use, insects and animals. </a:t>
            </a:r>
            <a:endParaRPr sz="1400">
              <a:solidFill>
                <a:schemeClr val="dk1"/>
              </a:solidFill>
              <a:latin typeface="Open Sans"/>
              <a:ea typeface="Open Sans"/>
              <a:cs typeface="Open Sans"/>
              <a:sym typeface="Open Sans"/>
            </a:endParaRPr>
          </a:p>
          <a:p>
            <a:pPr indent="0" lvl="0" marL="0" rtl="0" algn="l">
              <a:spcBef>
                <a:spcPts val="1000"/>
              </a:spcBef>
              <a:spcAft>
                <a:spcPts val="0"/>
              </a:spcAft>
              <a:buClr>
                <a:schemeClr val="dk1"/>
              </a:buClr>
              <a:buSzPts val="1100"/>
              <a:buFont typeface="Arial"/>
              <a:buNone/>
            </a:pPr>
            <a:r>
              <a:t/>
            </a:r>
            <a:endParaRPr b="1" sz="14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bc3aa1f7cb_2_319: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bc3aa1f7cb_2_3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US" sz="1400">
                <a:solidFill>
                  <a:schemeClr val="dk1"/>
                </a:solidFill>
                <a:latin typeface="Open Sans"/>
                <a:ea typeface="Open Sans"/>
                <a:cs typeface="Open Sans"/>
                <a:sym typeface="Open Sans"/>
              </a:rPr>
              <a:t>Some </a:t>
            </a:r>
            <a:r>
              <a:rPr b="1" lang="en-US" sz="1400">
                <a:solidFill>
                  <a:schemeClr val="dk1"/>
                </a:solidFill>
                <a:latin typeface="Open Sans"/>
                <a:ea typeface="Open Sans"/>
                <a:cs typeface="Open Sans"/>
                <a:sym typeface="Open Sans"/>
              </a:rPr>
              <a:t>women and girls desire a door</a:t>
            </a:r>
            <a:r>
              <a:rPr lang="en-US" sz="1400">
                <a:solidFill>
                  <a:schemeClr val="dk1"/>
                </a:solidFill>
                <a:latin typeface="Open Sans"/>
                <a:ea typeface="Open Sans"/>
                <a:cs typeface="Open Sans"/>
                <a:sym typeface="Open Sans"/>
              </a:rPr>
              <a:t> on the latrine that they can lock from the inside, to keep male relatives from barging in while they are bathing.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bc3aa1f7cb_2_33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bc3aa1f7cb_2_33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bc3aa1f7cb_2_353: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bc3aa1f7cb_2_3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bc3aa1f7cb_2_363: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bc3aa1f7cb_2_3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bc3aa1f7cb_2_368: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bc3aa1f7cb_2_3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bc3aa1f7cb_2_37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bc3aa1f7cb_2_3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e258826ce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720"/>
              </a:spcBef>
              <a:spcAft>
                <a:spcPts val="0"/>
              </a:spcAft>
              <a:buNone/>
            </a:pPr>
            <a:r>
              <a:t/>
            </a:r>
            <a:endParaRPr/>
          </a:p>
        </p:txBody>
      </p:sp>
      <p:sp>
        <p:nvSpPr>
          <p:cNvPr id="348" name="Google Shape;348;g1e258826ce_0_0:notes"/>
          <p:cNvSpPr/>
          <p:nvPr>
            <p:ph idx="2" type="sldImg"/>
          </p:nvPr>
        </p:nvSpPr>
        <p:spPr>
          <a:xfrm>
            <a:off x="685883" y="685800"/>
            <a:ext cx="548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bc3aa1f7cb_2_384: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bc3aa1f7cb_2_38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We found a significant </a:t>
            </a:r>
            <a:r>
              <a:rPr b="1" lang="en-US">
                <a:solidFill>
                  <a:schemeClr val="dk1"/>
                </a:solidFill>
                <a:latin typeface="Open Sans"/>
                <a:ea typeface="Open Sans"/>
                <a:cs typeface="Open Sans"/>
                <a:sym typeface="Open Sans"/>
              </a:rPr>
              <a:t>lack of clarity around the standard latrine designs and opportunities to promote more resilient and desirable options. </a:t>
            </a:r>
            <a:r>
              <a:rPr lang="en-US">
                <a:solidFill>
                  <a:schemeClr val="dk1"/>
                </a:solidFill>
                <a:latin typeface="Open Sans"/>
                <a:ea typeface="Open Sans"/>
                <a:cs typeface="Open Sans"/>
                <a:sym typeface="Open Sans"/>
              </a:rPr>
              <a:t>To address this, the team piloted a set of three versions of the BVIP with minor adaptations: Basic, Standard and Prestige. </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Technical materials were also drafted to match these new versions aligned with the well-loved manuals from the 1980s and 1990s.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bc3aa1f7cb_2_392: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1bc3aa1f7cb_2_39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bc3aa1f7cb_2_39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1bc3aa1f7cb_2_39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1150" lvl="0" marL="457200" rtl="0" algn="l">
              <a:spcBef>
                <a:spcPts val="0"/>
              </a:spcBef>
              <a:spcAft>
                <a:spcPts val="0"/>
              </a:spcAft>
              <a:buClr>
                <a:schemeClr val="dk1"/>
              </a:buClr>
              <a:buSzPts val="1300"/>
              <a:buFont typeface="Open Sans"/>
              <a:buChar char="●"/>
            </a:pPr>
            <a:r>
              <a:rPr b="1" lang="en-US" sz="1300">
                <a:solidFill>
                  <a:schemeClr val="dk1"/>
                </a:solidFill>
                <a:latin typeface="Open Sans"/>
                <a:ea typeface="Open Sans"/>
                <a:cs typeface="Open Sans"/>
                <a:sym typeface="Open Sans"/>
              </a:rPr>
              <a:t>Integrating complementary behavior change tools in community engagements</a:t>
            </a:r>
            <a:endParaRPr b="1" sz="1300">
              <a:solidFill>
                <a:schemeClr val="dk1"/>
              </a:solidFill>
              <a:latin typeface="Open Sans"/>
              <a:ea typeface="Open Sans"/>
              <a:cs typeface="Open Sans"/>
              <a:sym typeface="Open Sans"/>
            </a:endParaRPr>
          </a:p>
          <a:p>
            <a:pPr indent="0" lvl="0" marL="0" rtl="0" algn="l">
              <a:lnSpc>
                <a:spcPct val="115000"/>
              </a:lnSpc>
              <a:spcBef>
                <a:spcPts val="600"/>
              </a:spcBef>
              <a:spcAft>
                <a:spcPts val="0"/>
              </a:spcAft>
              <a:buClr>
                <a:schemeClr val="dk1"/>
              </a:buClr>
              <a:buSzPts val="1100"/>
              <a:buFont typeface="Arial"/>
              <a:buNone/>
            </a:pPr>
            <a:r>
              <a:rPr lang="en-US" sz="1000">
                <a:solidFill>
                  <a:schemeClr val="dk1"/>
                </a:solidFill>
                <a:latin typeface="Open Sans"/>
                <a:ea typeface="Open Sans"/>
                <a:cs typeface="Open Sans"/>
                <a:sym typeface="Open Sans"/>
              </a:rPr>
              <a:t>The first strategy involves the integration of the newly designed behavior change communication tools into ongoing community triggering, and sanitation action group training alongside bundled activities with youth clubs, savings groups, health clubs and care groups.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311150" lvl="0" marL="457200" rtl="0" algn="l">
              <a:spcBef>
                <a:spcPts val="0"/>
              </a:spcBef>
              <a:spcAft>
                <a:spcPts val="0"/>
              </a:spcAft>
              <a:buClr>
                <a:schemeClr val="dk1"/>
              </a:buClr>
              <a:buSzPts val="1300"/>
              <a:buFont typeface="Open Sans"/>
              <a:buChar char="●"/>
            </a:pPr>
            <a:r>
              <a:rPr b="1" lang="en-US" sz="1300">
                <a:solidFill>
                  <a:schemeClr val="dk1"/>
                </a:solidFill>
                <a:latin typeface="Open Sans"/>
                <a:ea typeface="Open Sans"/>
                <a:cs typeface="Open Sans"/>
                <a:sym typeface="Open Sans"/>
              </a:rPr>
              <a:t>Reimagining the role of latrine builders to promote and construct improved latrines</a:t>
            </a:r>
            <a:endParaRPr b="1" sz="1300">
              <a:solidFill>
                <a:schemeClr val="dk1"/>
              </a:solidFill>
              <a:latin typeface="Open Sans"/>
              <a:ea typeface="Open Sans"/>
              <a:cs typeface="Open Sans"/>
              <a:sym typeface="Open Sans"/>
            </a:endParaRPr>
          </a:p>
          <a:p>
            <a:pPr indent="0" lvl="0" marL="0" rtl="0" algn="l">
              <a:lnSpc>
                <a:spcPct val="115000"/>
              </a:lnSpc>
              <a:spcBef>
                <a:spcPts val="600"/>
              </a:spcBef>
              <a:spcAft>
                <a:spcPts val="0"/>
              </a:spcAft>
              <a:buClr>
                <a:schemeClr val="dk1"/>
              </a:buClr>
              <a:buSzPts val="1100"/>
              <a:buFont typeface="Arial"/>
              <a:buNone/>
            </a:pPr>
            <a:r>
              <a:rPr lang="en-US" sz="1000">
                <a:solidFill>
                  <a:schemeClr val="dk1"/>
                </a:solidFill>
                <a:latin typeface="Open Sans"/>
                <a:ea typeface="Open Sans"/>
                <a:cs typeface="Open Sans"/>
                <a:sym typeface="Open Sans"/>
              </a:rPr>
              <a:t>Latrine builders are seen primarily as contractors and not sanitation advocates. The team plans to integrate a business module into latrine builder training focused on four areas: business practices, linkages, and marketing alongside technical skills.</a:t>
            </a:r>
            <a:endParaRPr sz="1000">
              <a:solidFill>
                <a:schemeClr val="dk1"/>
              </a:solidFill>
              <a:latin typeface="Open Sans"/>
              <a:ea typeface="Open Sans"/>
              <a:cs typeface="Open Sans"/>
              <a:sym typeface="Open Sans"/>
            </a:endParaRPr>
          </a:p>
          <a:p>
            <a:pPr indent="-311150" lvl="0" marL="457200" rtl="0" algn="l">
              <a:lnSpc>
                <a:spcPct val="115000"/>
              </a:lnSpc>
              <a:spcBef>
                <a:spcPts val="1000"/>
              </a:spcBef>
              <a:spcAft>
                <a:spcPts val="0"/>
              </a:spcAft>
              <a:buClr>
                <a:schemeClr val="dk1"/>
              </a:buClr>
              <a:buSzPts val="1300"/>
              <a:buFont typeface="Open Sans"/>
              <a:buChar char="●"/>
            </a:pPr>
            <a:r>
              <a:rPr b="1" lang="en-US" sz="1300">
                <a:solidFill>
                  <a:schemeClr val="dk1"/>
                </a:solidFill>
                <a:latin typeface="Open Sans"/>
                <a:ea typeface="Open Sans"/>
                <a:cs typeface="Open Sans"/>
                <a:sym typeface="Open Sans"/>
              </a:rPr>
              <a:t>Reinvigorating the local private sector to supply and encourage improved latrines</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Open Sans"/>
                <a:ea typeface="Open Sans"/>
                <a:cs typeface="Open Sans"/>
                <a:sym typeface="Open Sans"/>
              </a:rPr>
              <a:t>Local latrine suppliers at growth points and town-centers are not actively part of the sanitation market in rural Zimbabwe. The team will pilot quarterly supplier check-ins helping to promote stable supply chains of improved latrine components. </a:t>
            </a:r>
            <a:endParaRPr sz="1000">
              <a:solidFill>
                <a:schemeClr val="dk1"/>
              </a:solidFill>
              <a:latin typeface="Open Sans"/>
              <a:ea typeface="Open Sans"/>
              <a:cs typeface="Open Sans"/>
              <a:sym typeface="Open Sans"/>
            </a:endParaRPr>
          </a:p>
          <a:p>
            <a:pPr indent="-311150" lvl="0" marL="457200" rtl="0" algn="l">
              <a:spcBef>
                <a:spcPts val="1000"/>
              </a:spcBef>
              <a:spcAft>
                <a:spcPts val="0"/>
              </a:spcAft>
              <a:buClr>
                <a:schemeClr val="dk1"/>
              </a:buClr>
              <a:buSzPts val="1300"/>
              <a:buFont typeface="Open Sans"/>
              <a:buChar char="●"/>
            </a:pPr>
            <a:r>
              <a:rPr b="1" lang="en-US" sz="1300">
                <a:solidFill>
                  <a:schemeClr val="dk1"/>
                </a:solidFill>
                <a:latin typeface="Open Sans"/>
                <a:ea typeface="Open Sans"/>
                <a:cs typeface="Open Sans"/>
                <a:sym typeface="Open Sans"/>
              </a:rPr>
              <a:t>Educating and fostering relationships with the district, provincial and national private sector to improve components </a:t>
            </a:r>
            <a:endParaRPr b="1" sz="13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000">
                <a:solidFill>
                  <a:schemeClr val="dk1"/>
                </a:solidFill>
                <a:latin typeface="Open Sans"/>
                <a:ea typeface="Open Sans"/>
                <a:cs typeface="Open Sans"/>
                <a:sym typeface="Open Sans"/>
              </a:rPr>
              <a:t>The final strategy involves education on latrine safety and relationship strengthening with private sector actors to help build capacity and improve supply chains of improved and appropriate latrine components. Additionally, the team will explore opportunities to partner with cement manufacturers, hardware distributors, plastics manufacturers, and paper manufacturers. Their current designs are influenced by cu</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bc3aa1f7cb_2_404: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1bc3aa1f7cb_2_40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bab50571c3_0_7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720"/>
              </a:spcBef>
              <a:spcAft>
                <a:spcPts val="0"/>
              </a:spcAft>
              <a:buNone/>
            </a:pPr>
            <a:r>
              <a:t/>
            </a:r>
            <a:endParaRPr/>
          </a:p>
        </p:txBody>
      </p:sp>
      <p:sp>
        <p:nvSpPr>
          <p:cNvPr id="653" name="Google Shape;653;g1bab50571c3_0_71:notes"/>
          <p:cNvSpPr/>
          <p:nvPr>
            <p:ph idx="2" type="sldImg"/>
          </p:nvPr>
        </p:nvSpPr>
        <p:spPr>
          <a:xfrm>
            <a:off x="685883" y="685800"/>
            <a:ext cx="548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bc3aa1f7cb_0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720"/>
              </a:spcBef>
              <a:spcAft>
                <a:spcPts val="0"/>
              </a:spcAft>
              <a:buNone/>
            </a:pPr>
            <a:r>
              <a:t/>
            </a:r>
            <a:endParaRPr/>
          </a:p>
        </p:txBody>
      </p:sp>
      <p:sp>
        <p:nvSpPr>
          <p:cNvPr id="661" name="Google Shape;661;g1bc3aa1f7cb_0_5:notes"/>
          <p:cNvSpPr/>
          <p:nvPr>
            <p:ph idx="2" type="sldImg"/>
          </p:nvPr>
        </p:nvSpPr>
        <p:spPr>
          <a:xfrm>
            <a:off x="685883" y="685800"/>
            <a:ext cx="548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fa9c55a53_0_0: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 name="Google Shape;363;g2fa9c55a53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2400" u="none" cap="none" strike="noStrike">
              <a:solidFill>
                <a:schemeClr val="dk1"/>
              </a:solidFill>
              <a:latin typeface="Avenir"/>
              <a:ea typeface="Avenir"/>
              <a:cs typeface="Avenir"/>
              <a:sym typeface="Aveni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bab50571c3_0_79:notes"/>
          <p:cNvSpPr/>
          <p:nvPr>
            <p:ph idx="2" type="sldImg"/>
          </p:nvPr>
        </p:nvSpPr>
        <p:spPr>
          <a:xfrm>
            <a:off x="686104"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bab50571c3_0_7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bab50571c3_0_87:notes"/>
          <p:cNvSpPr/>
          <p:nvPr>
            <p:ph idx="2" type="sldImg"/>
          </p:nvPr>
        </p:nvSpPr>
        <p:spPr>
          <a:xfrm>
            <a:off x="686104"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bab50571c3_0_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bab50571c3_0_95:notes"/>
          <p:cNvSpPr/>
          <p:nvPr>
            <p:ph idx="2" type="sldImg"/>
          </p:nvPr>
        </p:nvSpPr>
        <p:spPr>
          <a:xfrm>
            <a:off x="686104"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bab50571c3_0_9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bab50571c3_0_103: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bab50571c3_0_1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200">
                <a:latin typeface="Roboto"/>
                <a:ea typeface="Roboto"/>
                <a:cs typeface="Roboto"/>
                <a:sym typeface="Roboto"/>
              </a:rPr>
              <a:t>Why is this slide here?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bae02b09a9_0_249: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bae02b09a9_0_24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72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rgbClr val="FEFDEB"/>
        </a:solidFill>
      </p:bgPr>
    </p:bg>
    <p:spTree>
      <p:nvGrpSpPr>
        <p:cNvPr id="8" name="Shape 8"/>
        <p:cNvGrpSpPr/>
        <p:nvPr/>
      </p:nvGrpSpPr>
      <p:grpSpPr>
        <a:xfrm>
          <a:off x="0" y="0"/>
          <a:ext cx="0" cy="0"/>
          <a:chOff x="0" y="0"/>
          <a:chExt cx="0" cy="0"/>
        </a:xfrm>
      </p:grpSpPr>
      <p:sp>
        <p:nvSpPr>
          <p:cNvPr id="9" name="Google Shape;9;p2"/>
          <p:cNvSpPr txBox="1"/>
          <p:nvPr>
            <p:ph type="title"/>
          </p:nvPr>
        </p:nvSpPr>
        <p:spPr>
          <a:xfrm>
            <a:off x="669727" y="260449"/>
            <a:ext cx="7804500" cy="1265100"/>
          </a:xfrm>
          <a:prstGeom prst="rect">
            <a:avLst/>
          </a:prstGeom>
          <a:noFill/>
          <a:ln>
            <a:noFill/>
          </a:ln>
        </p:spPr>
        <p:txBody>
          <a:bodyPr anchorCtr="0" anchor="ctr" bIns="60700" lIns="60700" spcFirstLastPara="1" rIns="60700" wrap="square" tIns="60700">
            <a:noAutofit/>
          </a:bodyPr>
          <a:lstStyle>
            <a:lvl1pPr indent="0" lvl="0"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1pPr>
            <a:lvl2pPr indent="0" lvl="1"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2pPr>
            <a:lvl3pPr indent="0" lvl="2"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3pPr>
            <a:lvl4pPr indent="0" lvl="3"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4pPr>
            <a:lvl5pPr indent="0" lvl="4"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5pPr>
            <a:lvl6pPr indent="762000" lvl="5" marL="0" marR="0" rtl="0" algn="ctr">
              <a:spcBef>
                <a:spcPts val="0"/>
              </a:spcBef>
              <a:spcAft>
                <a:spcPts val="0"/>
              </a:spcAft>
              <a:buSzPts val="900"/>
              <a:buNone/>
              <a:defRPr b="0" i="0" sz="5300" u="none" cap="none" strike="noStrike">
                <a:latin typeface="Roboto"/>
                <a:ea typeface="Roboto"/>
                <a:cs typeface="Roboto"/>
                <a:sym typeface="Roboto"/>
              </a:defRPr>
            </a:lvl6pPr>
            <a:lvl7pPr indent="914400" lvl="6" marL="0" marR="0" rtl="0" algn="ctr">
              <a:spcBef>
                <a:spcPts val="0"/>
              </a:spcBef>
              <a:spcAft>
                <a:spcPts val="0"/>
              </a:spcAft>
              <a:buSzPts val="900"/>
              <a:buNone/>
              <a:defRPr b="0" i="0" sz="5300" u="none" cap="none" strike="noStrike">
                <a:latin typeface="Roboto"/>
                <a:ea typeface="Roboto"/>
                <a:cs typeface="Roboto"/>
                <a:sym typeface="Roboto"/>
              </a:defRPr>
            </a:lvl7pPr>
            <a:lvl8pPr indent="1066800" lvl="7" marL="0" marR="0" rtl="0" algn="ctr">
              <a:spcBef>
                <a:spcPts val="0"/>
              </a:spcBef>
              <a:spcAft>
                <a:spcPts val="0"/>
              </a:spcAft>
              <a:buSzPts val="900"/>
              <a:buNone/>
              <a:defRPr b="0" i="0" sz="5300" u="none" cap="none" strike="noStrike">
                <a:latin typeface="Roboto"/>
                <a:ea typeface="Roboto"/>
                <a:cs typeface="Roboto"/>
                <a:sym typeface="Roboto"/>
              </a:defRPr>
            </a:lvl8pPr>
            <a:lvl9pPr indent="1219200" lvl="8" marL="0" marR="0" rtl="0" algn="ctr">
              <a:spcBef>
                <a:spcPts val="0"/>
              </a:spcBef>
              <a:spcAft>
                <a:spcPts val="0"/>
              </a:spcAft>
              <a:buSzPts val="900"/>
              <a:buNone/>
              <a:defRPr b="0" i="0" sz="5300" u="none" cap="none" strike="noStrike">
                <a:latin typeface="Roboto"/>
                <a:ea typeface="Roboto"/>
                <a:cs typeface="Roboto"/>
                <a:sym typeface="Robo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SH photo horizontal">
  <p:cSld name="WASH photo horizontal">
    <p:bg>
      <p:bgPr>
        <a:solidFill>
          <a:srgbClr val="FEFDEB"/>
        </a:solidFill>
      </p:bgPr>
    </p:bg>
    <p:spTree>
      <p:nvGrpSpPr>
        <p:cNvPr id="63" name="Shape 63"/>
        <p:cNvGrpSpPr/>
        <p:nvPr/>
      </p:nvGrpSpPr>
      <p:grpSpPr>
        <a:xfrm>
          <a:off x="0" y="0"/>
          <a:ext cx="0" cy="0"/>
          <a:chOff x="0" y="0"/>
          <a:chExt cx="0" cy="0"/>
        </a:xfrm>
      </p:grpSpPr>
      <p:sp>
        <p:nvSpPr>
          <p:cNvPr id="64" name="Google Shape;64;p11"/>
          <p:cNvSpPr/>
          <p:nvPr/>
        </p:nvSpPr>
        <p:spPr>
          <a:xfrm>
            <a:off x="0" y="4286250"/>
            <a:ext cx="9144000" cy="1428600"/>
          </a:xfrm>
          <a:prstGeom prst="rect">
            <a:avLst/>
          </a:prstGeom>
          <a:solidFill>
            <a:srgbClr val="66CCFF">
              <a:alpha val="80000"/>
            </a:srgbClr>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65" name="Google Shape;65;p11"/>
          <p:cNvSpPr/>
          <p:nvPr>
            <p:ph idx="2" type="pic"/>
          </p:nvPr>
        </p:nvSpPr>
        <p:spPr>
          <a:xfrm>
            <a:off x="0" y="0"/>
            <a:ext cx="9144000" cy="57150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66" name="Google Shape;66;p11"/>
          <p:cNvSpPr/>
          <p:nvPr>
            <p:ph idx="3" type="pic"/>
          </p:nvPr>
        </p:nvSpPr>
        <p:spPr>
          <a:xfrm>
            <a:off x="267891" y="4539258"/>
            <a:ext cx="1250100" cy="10419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67" name="Google Shape;67;p11"/>
          <p:cNvSpPr txBox="1"/>
          <p:nvPr>
            <p:ph idx="1" type="body"/>
          </p:nvPr>
        </p:nvSpPr>
        <p:spPr>
          <a:xfrm>
            <a:off x="1953369" y="4539258"/>
            <a:ext cx="7099200" cy="8724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e photo vertical">
  <p:cSld name="Finance photo vertical">
    <p:bg>
      <p:bgPr>
        <a:solidFill>
          <a:srgbClr val="FEFDEB"/>
        </a:solidFill>
      </p:bgPr>
    </p:bg>
    <p:spTree>
      <p:nvGrpSpPr>
        <p:cNvPr id="68" name="Shape 68"/>
        <p:cNvGrpSpPr/>
        <p:nvPr/>
      </p:nvGrpSpPr>
      <p:grpSpPr>
        <a:xfrm>
          <a:off x="0" y="0"/>
          <a:ext cx="0" cy="0"/>
          <a:chOff x="0" y="0"/>
          <a:chExt cx="0" cy="0"/>
        </a:xfrm>
      </p:grpSpPr>
      <p:sp>
        <p:nvSpPr>
          <p:cNvPr id="69" name="Google Shape;69;p12"/>
          <p:cNvSpPr/>
          <p:nvPr/>
        </p:nvSpPr>
        <p:spPr>
          <a:xfrm>
            <a:off x="0" y="0"/>
            <a:ext cx="2969100" cy="5715000"/>
          </a:xfrm>
          <a:prstGeom prst="rect">
            <a:avLst/>
          </a:prstGeom>
          <a:solidFill>
            <a:srgbClr val="FF5F4A">
              <a:alpha val="80000"/>
            </a:srgbClr>
          </a:solidFill>
          <a:ln>
            <a:noFill/>
          </a:ln>
          <a:effectLst>
            <a:outerShdw blurRad="38100" rotWithShape="0" dir="5400000" dist="25400">
              <a:srgbClr val="000000">
                <a:alpha val="49803"/>
              </a:srgbClr>
            </a:outerShdw>
          </a:effectLst>
        </p:spPr>
        <p:txBody>
          <a:bodyPr anchorCtr="0" anchor="ctr" bIns="33725" lIns="33725" spcFirstLastPara="1" rIns="33725" wrap="square" tIns="33725">
            <a:noAutofit/>
          </a:bodyPr>
          <a:lstStyle/>
          <a:p>
            <a:pPr indent="0" lvl="0" marL="0" marR="0" rtl="0" algn="ctr">
              <a:spcBef>
                <a:spcPts val="0"/>
              </a:spcBef>
              <a:spcAft>
                <a:spcPts val="0"/>
              </a:spcAft>
              <a:buNone/>
            </a:pPr>
            <a:r>
              <a:t/>
            </a:r>
            <a:endParaRPr sz="1600">
              <a:solidFill>
                <a:srgbClr val="FFFFFF"/>
              </a:solidFill>
              <a:latin typeface="Roboto"/>
              <a:ea typeface="Roboto"/>
              <a:cs typeface="Roboto"/>
              <a:sym typeface="Roboto"/>
            </a:endParaRPr>
          </a:p>
        </p:txBody>
      </p:sp>
      <p:sp>
        <p:nvSpPr>
          <p:cNvPr id="70" name="Google Shape;70;p12"/>
          <p:cNvSpPr/>
          <p:nvPr>
            <p:ph idx="2" type="pic"/>
          </p:nvPr>
        </p:nvSpPr>
        <p:spPr>
          <a:xfrm>
            <a:off x="0" y="0"/>
            <a:ext cx="9144000" cy="5715000"/>
          </a:xfrm>
          <a:prstGeom prst="rect">
            <a:avLst/>
          </a:prstGeom>
          <a:noFill/>
          <a:ln>
            <a:noFill/>
          </a:ln>
        </p:spPr>
        <p:txBody>
          <a:bodyPr anchorCtr="0" anchor="t" bIns="60700" lIns="60700" spcFirstLastPara="1" rIns="60700" wrap="square" tIns="60700">
            <a:noAutofit/>
          </a:bodyPr>
          <a:lstStyle>
            <a:lvl1pPr indent="0" lvl="0" marL="0" marR="0" rtl="0" algn="r">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71" name="Google Shape;71;p12"/>
          <p:cNvSpPr txBox="1"/>
          <p:nvPr>
            <p:ph type="title"/>
          </p:nvPr>
        </p:nvSpPr>
        <p:spPr>
          <a:xfrm>
            <a:off x="189745" y="260449"/>
            <a:ext cx="2667600" cy="1265100"/>
          </a:xfrm>
          <a:prstGeom prst="rect">
            <a:avLst/>
          </a:prstGeom>
          <a:noFill/>
          <a:ln>
            <a:noFill/>
          </a:ln>
        </p:spPr>
        <p:txBody>
          <a:bodyPr anchorCtr="0" anchor="ctr" bIns="60700" lIns="60700" spcFirstLastPara="1" rIns="60700" wrap="square" tIns="60700">
            <a:noAutofit/>
          </a:bodyPr>
          <a:lstStyle>
            <a:lvl1pPr indent="0" lvl="0" marL="0" marR="0" rtl="0" algn="ctr">
              <a:spcBef>
                <a:spcPts val="0"/>
              </a:spcBef>
              <a:spcAft>
                <a:spcPts val="0"/>
              </a:spcAft>
              <a:buSzPts val="900"/>
              <a:buNone/>
              <a:defRPr b="1" i="0" sz="2900" u="none" cap="none" strike="noStrike">
                <a:solidFill>
                  <a:schemeClr val="lt1"/>
                </a:solidFill>
                <a:latin typeface="Roboto Slab"/>
                <a:ea typeface="Roboto Slab"/>
                <a:cs typeface="Roboto Slab"/>
                <a:sym typeface="Roboto Slab"/>
              </a:defRPr>
            </a:lvl1pPr>
            <a:lvl2pPr indent="0" lvl="1"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2pPr>
            <a:lvl3pPr indent="0" lvl="2"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3pPr>
            <a:lvl4pPr indent="0" lvl="3"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4pPr>
            <a:lvl5pPr indent="0" lvl="4"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5pPr>
            <a:lvl6pPr indent="762000" lvl="5" marL="0" marR="0" rtl="0" algn="ctr">
              <a:spcBef>
                <a:spcPts val="0"/>
              </a:spcBef>
              <a:spcAft>
                <a:spcPts val="0"/>
              </a:spcAft>
              <a:buSzPts val="900"/>
              <a:buNone/>
              <a:defRPr b="0" i="0" sz="5300" u="none" cap="none" strike="noStrike">
                <a:latin typeface="Roboto"/>
                <a:ea typeface="Roboto"/>
                <a:cs typeface="Roboto"/>
                <a:sym typeface="Roboto"/>
              </a:defRPr>
            </a:lvl6pPr>
            <a:lvl7pPr indent="914400" lvl="6" marL="0" marR="0" rtl="0" algn="ctr">
              <a:spcBef>
                <a:spcPts val="0"/>
              </a:spcBef>
              <a:spcAft>
                <a:spcPts val="0"/>
              </a:spcAft>
              <a:buSzPts val="900"/>
              <a:buNone/>
              <a:defRPr b="0" i="0" sz="5300" u="none" cap="none" strike="noStrike">
                <a:latin typeface="Roboto"/>
                <a:ea typeface="Roboto"/>
                <a:cs typeface="Roboto"/>
                <a:sym typeface="Roboto"/>
              </a:defRPr>
            </a:lvl7pPr>
            <a:lvl8pPr indent="1066800" lvl="7" marL="0" marR="0" rtl="0" algn="ctr">
              <a:spcBef>
                <a:spcPts val="0"/>
              </a:spcBef>
              <a:spcAft>
                <a:spcPts val="0"/>
              </a:spcAft>
              <a:buSzPts val="900"/>
              <a:buNone/>
              <a:defRPr b="0" i="0" sz="5300" u="none" cap="none" strike="noStrike">
                <a:latin typeface="Roboto"/>
                <a:ea typeface="Roboto"/>
                <a:cs typeface="Roboto"/>
                <a:sym typeface="Roboto"/>
              </a:defRPr>
            </a:lvl8pPr>
            <a:lvl9pPr indent="1219200" lvl="8" marL="0" marR="0" rtl="0" algn="ctr">
              <a:spcBef>
                <a:spcPts val="0"/>
              </a:spcBef>
              <a:spcAft>
                <a:spcPts val="0"/>
              </a:spcAft>
              <a:buSzPts val="900"/>
              <a:buNone/>
              <a:defRPr b="0" i="0" sz="5300" u="none" cap="none" strike="noStrike">
                <a:latin typeface="Roboto"/>
                <a:ea typeface="Roboto"/>
                <a:cs typeface="Roboto"/>
                <a:sym typeface="Roboto"/>
              </a:defRPr>
            </a:lvl9pPr>
          </a:lstStyle>
          <a:p/>
        </p:txBody>
      </p:sp>
      <p:sp>
        <p:nvSpPr>
          <p:cNvPr id="72" name="Google Shape;72;p12"/>
          <p:cNvSpPr txBox="1"/>
          <p:nvPr>
            <p:ph idx="1" type="body"/>
          </p:nvPr>
        </p:nvSpPr>
        <p:spPr>
          <a:xfrm>
            <a:off x="189745" y="2055772"/>
            <a:ext cx="2652000" cy="32838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chemeClr val="lt1"/>
              </a:buClr>
              <a:buSzPts val="900"/>
              <a:buFont typeface="Roboto"/>
              <a:buNone/>
              <a:defRPr b="0" i="0" sz="2100" u="none" cap="none" strike="noStrike">
                <a:solidFill>
                  <a:schemeClr val="lt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73" name="Google Shape;73;p12"/>
          <p:cNvSpPr txBox="1"/>
          <p:nvPr>
            <p:ph idx="3" type="body"/>
          </p:nvPr>
        </p:nvSpPr>
        <p:spPr>
          <a:xfrm>
            <a:off x="3489275" y="3747992"/>
            <a:ext cx="5341200" cy="15912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2100" u="none" cap="none" strike="noStrike">
                <a:solidFill>
                  <a:schemeClr val="lt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e photo horizontal">
  <p:cSld name="Finance photo horizontal">
    <p:bg>
      <p:bgPr>
        <a:solidFill>
          <a:srgbClr val="FEFDEB"/>
        </a:solidFill>
      </p:bgPr>
    </p:bg>
    <p:spTree>
      <p:nvGrpSpPr>
        <p:cNvPr id="74" name="Shape 74"/>
        <p:cNvGrpSpPr/>
        <p:nvPr/>
      </p:nvGrpSpPr>
      <p:grpSpPr>
        <a:xfrm>
          <a:off x="0" y="0"/>
          <a:ext cx="0" cy="0"/>
          <a:chOff x="0" y="0"/>
          <a:chExt cx="0" cy="0"/>
        </a:xfrm>
      </p:grpSpPr>
      <p:sp>
        <p:nvSpPr>
          <p:cNvPr id="75" name="Google Shape;75;p13"/>
          <p:cNvSpPr/>
          <p:nvPr/>
        </p:nvSpPr>
        <p:spPr>
          <a:xfrm>
            <a:off x="0" y="4286250"/>
            <a:ext cx="9144000" cy="1428600"/>
          </a:xfrm>
          <a:prstGeom prst="rect">
            <a:avLst/>
          </a:prstGeom>
          <a:solidFill>
            <a:srgbClr val="FF5F4A">
              <a:alpha val="80000"/>
            </a:srgbClr>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76" name="Google Shape;76;p13"/>
          <p:cNvSpPr/>
          <p:nvPr>
            <p:ph idx="2" type="pic"/>
          </p:nvPr>
        </p:nvSpPr>
        <p:spPr>
          <a:xfrm>
            <a:off x="0" y="0"/>
            <a:ext cx="9144000" cy="57150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77" name="Google Shape;77;p13"/>
          <p:cNvSpPr/>
          <p:nvPr>
            <p:ph idx="3" type="pic"/>
          </p:nvPr>
        </p:nvSpPr>
        <p:spPr>
          <a:xfrm>
            <a:off x="267891" y="4539258"/>
            <a:ext cx="1250100" cy="10419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78" name="Google Shape;78;p13"/>
          <p:cNvSpPr txBox="1"/>
          <p:nvPr>
            <p:ph idx="1" type="body"/>
          </p:nvPr>
        </p:nvSpPr>
        <p:spPr>
          <a:xfrm>
            <a:off x="1953369" y="4539258"/>
            <a:ext cx="7099200" cy="8724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SH statement">
  <p:cSld name="WASH statement">
    <p:bg>
      <p:bgPr>
        <a:solidFill>
          <a:srgbClr val="FEFDEB"/>
        </a:solidFill>
      </p:bgPr>
    </p:bg>
    <p:spTree>
      <p:nvGrpSpPr>
        <p:cNvPr id="79" name="Shape 79"/>
        <p:cNvGrpSpPr/>
        <p:nvPr/>
      </p:nvGrpSpPr>
      <p:grpSpPr>
        <a:xfrm>
          <a:off x="0" y="0"/>
          <a:ext cx="0" cy="0"/>
          <a:chOff x="0" y="0"/>
          <a:chExt cx="0" cy="0"/>
        </a:xfrm>
      </p:grpSpPr>
      <p:sp>
        <p:nvSpPr>
          <p:cNvPr id="80" name="Google Shape;80;p14"/>
          <p:cNvSpPr/>
          <p:nvPr/>
        </p:nvSpPr>
        <p:spPr>
          <a:xfrm>
            <a:off x="0" y="0"/>
            <a:ext cx="2830800" cy="57150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pic>
        <p:nvPicPr>
          <p:cNvPr id="81" name="Google Shape;81;p14"/>
          <p:cNvPicPr preferRelativeResize="0"/>
          <p:nvPr/>
        </p:nvPicPr>
        <p:blipFill rotWithShape="1">
          <a:blip r:embed="rId2">
            <a:alphaModFix/>
          </a:blip>
          <a:srcRect b="40964" l="12033" r="68771" t="44218"/>
          <a:stretch/>
        </p:blipFill>
        <p:spPr>
          <a:xfrm>
            <a:off x="270123" y="352537"/>
            <a:ext cx="2290500" cy="1633500"/>
          </a:xfrm>
          <a:prstGeom prst="rect">
            <a:avLst/>
          </a:prstGeom>
          <a:noFill/>
          <a:ln>
            <a:noFill/>
          </a:ln>
        </p:spPr>
      </p:pic>
      <p:sp>
        <p:nvSpPr>
          <p:cNvPr id="82" name="Google Shape;82;p14"/>
          <p:cNvSpPr txBox="1"/>
          <p:nvPr>
            <p:ph idx="1" type="body"/>
          </p:nvPr>
        </p:nvSpPr>
        <p:spPr>
          <a:xfrm>
            <a:off x="-308" y="3678986"/>
            <a:ext cx="2830800" cy="5238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41CDEC"/>
              </a:buClr>
              <a:buSzPts val="900"/>
              <a:buFont typeface="Roboto"/>
              <a:buNone/>
              <a:defRPr b="0" i="0" sz="1600" u="none" cap="none" strike="noStrike">
                <a:solidFill>
                  <a:srgbClr val="41CDEC"/>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83" name="Google Shape;83;p14"/>
          <p:cNvSpPr txBox="1"/>
          <p:nvPr>
            <p:ph idx="2" type="body"/>
          </p:nvPr>
        </p:nvSpPr>
        <p:spPr>
          <a:xfrm>
            <a:off x="-308" y="4244921"/>
            <a:ext cx="2830800" cy="8361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5F4A"/>
              </a:buClr>
              <a:buSzPts val="900"/>
              <a:buFont typeface="Roboto Slab"/>
              <a:buNone/>
              <a:defRPr b="1" i="0" sz="2900" u="none" cap="none" strike="noStrike">
                <a:solidFill>
                  <a:srgbClr val="FF5F4A"/>
                </a:solidFill>
                <a:latin typeface="Roboto Slab"/>
                <a:ea typeface="Roboto Slab"/>
                <a:cs typeface="Roboto Slab"/>
                <a:sym typeface="Roboto Slab"/>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84" name="Google Shape;84;p14"/>
          <p:cNvSpPr txBox="1"/>
          <p:nvPr>
            <p:ph idx="3" type="body"/>
          </p:nvPr>
        </p:nvSpPr>
        <p:spPr>
          <a:xfrm>
            <a:off x="3075161" y="481831"/>
            <a:ext cx="5820900" cy="9927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rgbClr val="41CDEC"/>
              </a:buClr>
              <a:buSzPts val="900"/>
              <a:buFont typeface="Roboto Slab"/>
              <a:buNone/>
              <a:defRPr b="1" i="0" sz="2900" u="none" cap="none" strike="noStrike">
                <a:solidFill>
                  <a:srgbClr val="41CDEC"/>
                </a:solidFill>
                <a:latin typeface="Roboto Slab"/>
                <a:ea typeface="Roboto Slab"/>
                <a:cs typeface="Roboto Slab"/>
                <a:sym typeface="Roboto Slab"/>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85" name="Google Shape;85;p14"/>
          <p:cNvSpPr txBox="1"/>
          <p:nvPr>
            <p:ph idx="4" type="body"/>
          </p:nvPr>
        </p:nvSpPr>
        <p:spPr>
          <a:xfrm>
            <a:off x="3075161" y="1694780"/>
            <a:ext cx="5820900" cy="35691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chemeClr val="dk1"/>
              </a:buClr>
              <a:buSzPts val="900"/>
              <a:buFont typeface="Arial"/>
              <a:buNone/>
              <a:defRPr b="0" i="0" sz="19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e statement">
  <p:cSld name="Finance statement">
    <p:bg>
      <p:bgPr>
        <a:solidFill>
          <a:srgbClr val="FEFDEB"/>
        </a:solidFill>
      </p:bgPr>
    </p:bg>
    <p:spTree>
      <p:nvGrpSpPr>
        <p:cNvPr id="86" name="Shape 86"/>
        <p:cNvGrpSpPr/>
        <p:nvPr/>
      </p:nvGrpSpPr>
      <p:grpSpPr>
        <a:xfrm>
          <a:off x="0" y="0"/>
          <a:ext cx="0" cy="0"/>
          <a:chOff x="0" y="0"/>
          <a:chExt cx="0" cy="0"/>
        </a:xfrm>
      </p:grpSpPr>
      <p:sp>
        <p:nvSpPr>
          <p:cNvPr id="87" name="Google Shape;87;p15"/>
          <p:cNvSpPr/>
          <p:nvPr/>
        </p:nvSpPr>
        <p:spPr>
          <a:xfrm>
            <a:off x="0" y="0"/>
            <a:ext cx="2830800" cy="57150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pic>
        <p:nvPicPr>
          <p:cNvPr id="88" name="Google Shape;88;p15"/>
          <p:cNvPicPr preferRelativeResize="0"/>
          <p:nvPr/>
        </p:nvPicPr>
        <p:blipFill rotWithShape="1">
          <a:blip r:embed="rId2">
            <a:alphaModFix/>
          </a:blip>
          <a:srcRect b="27216" l="12033" r="68771" t="60244"/>
          <a:stretch/>
        </p:blipFill>
        <p:spPr>
          <a:xfrm>
            <a:off x="270123" y="428811"/>
            <a:ext cx="2290500" cy="1382100"/>
          </a:xfrm>
          <a:prstGeom prst="rect">
            <a:avLst/>
          </a:prstGeom>
          <a:noFill/>
          <a:ln>
            <a:noFill/>
          </a:ln>
        </p:spPr>
      </p:pic>
      <p:sp>
        <p:nvSpPr>
          <p:cNvPr id="89" name="Google Shape;89;p15"/>
          <p:cNvSpPr txBox="1"/>
          <p:nvPr>
            <p:ph idx="1" type="body"/>
          </p:nvPr>
        </p:nvSpPr>
        <p:spPr>
          <a:xfrm>
            <a:off x="-308" y="3678986"/>
            <a:ext cx="2830800" cy="5238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41CDEC"/>
              </a:buClr>
              <a:buSzPts val="900"/>
              <a:buFont typeface="Roboto"/>
              <a:buNone/>
              <a:defRPr b="0" i="0" sz="1600" u="none" cap="none" strike="noStrike">
                <a:solidFill>
                  <a:srgbClr val="41CDEC"/>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90" name="Google Shape;90;p15"/>
          <p:cNvSpPr txBox="1"/>
          <p:nvPr>
            <p:ph idx="2" type="body"/>
          </p:nvPr>
        </p:nvSpPr>
        <p:spPr>
          <a:xfrm>
            <a:off x="-308" y="4244921"/>
            <a:ext cx="2830800" cy="8361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5F4A"/>
              </a:buClr>
              <a:buSzPts val="900"/>
              <a:buFont typeface="Roboto Slab"/>
              <a:buNone/>
              <a:defRPr b="1" i="0" sz="2900" u="none" cap="none" strike="noStrike">
                <a:solidFill>
                  <a:srgbClr val="FF5F4A"/>
                </a:solidFill>
                <a:latin typeface="Roboto Slab"/>
                <a:ea typeface="Roboto Slab"/>
                <a:cs typeface="Roboto Slab"/>
                <a:sym typeface="Roboto Slab"/>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91" name="Google Shape;91;p15"/>
          <p:cNvSpPr txBox="1"/>
          <p:nvPr>
            <p:ph idx="3" type="body"/>
          </p:nvPr>
        </p:nvSpPr>
        <p:spPr>
          <a:xfrm>
            <a:off x="3075161" y="481831"/>
            <a:ext cx="5820900" cy="9927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rgbClr val="FF5F49"/>
              </a:buClr>
              <a:buSzPts val="900"/>
              <a:buFont typeface="Roboto Slab"/>
              <a:buNone/>
              <a:defRPr b="1" i="0" sz="2900" u="none" cap="none" strike="noStrike">
                <a:solidFill>
                  <a:srgbClr val="FF5F49"/>
                </a:solidFill>
                <a:latin typeface="Roboto Slab"/>
                <a:ea typeface="Roboto Slab"/>
                <a:cs typeface="Roboto Slab"/>
                <a:sym typeface="Roboto Slab"/>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92" name="Google Shape;92;p15"/>
          <p:cNvSpPr txBox="1"/>
          <p:nvPr>
            <p:ph idx="4" type="body"/>
          </p:nvPr>
        </p:nvSpPr>
        <p:spPr>
          <a:xfrm>
            <a:off x="3075161" y="1694780"/>
            <a:ext cx="5820900" cy="35691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chemeClr val="dk1"/>
              </a:buClr>
              <a:buSzPts val="900"/>
              <a:buFont typeface="Arial"/>
              <a:buNone/>
              <a:defRPr b="0" i="0" sz="19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Grey statement">
  <p:cSld name="1/4 Grey statement">
    <p:bg>
      <p:bgPr>
        <a:solidFill>
          <a:srgbClr val="FEFDEB"/>
        </a:solidFill>
      </p:bgPr>
    </p:bg>
    <p:spTree>
      <p:nvGrpSpPr>
        <p:cNvPr id="93" name="Shape 93"/>
        <p:cNvGrpSpPr/>
        <p:nvPr/>
      </p:nvGrpSpPr>
      <p:grpSpPr>
        <a:xfrm>
          <a:off x="0" y="0"/>
          <a:ext cx="0" cy="0"/>
          <a:chOff x="0" y="0"/>
          <a:chExt cx="0" cy="0"/>
        </a:xfrm>
      </p:grpSpPr>
      <p:sp>
        <p:nvSpPr>
          <p:cNvPr id="94" name="Google Shape;94;p16"/>
          <p:cNvSpPr/>
          <p:nvPr/>
        </p:nvSpPr>
        <p:spPr>
          <a:xfrm>
            <a:off x="0" y="0"/>
            <a:ext cx="2830800" cy="57150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95" name="Google Shape;95;p16"/>
          <p:cNvSpPr txBox="1"/>
          <p:nvPr>
            <p:ph type="title"/>
          </p:nvPr>
        </p:nvSpPr>
        <p:spPr>
          <a:xfrm>
            <a:off x="231494" y="260449"/>
            <a:ext cx="2381100" cy="5210100"/>
          </a:xfrm>
          <a:prstGeom prst="rect">
            <a:avLst/>
          </a:prstGeom>
          <a:noFill/>
          <a:ln>
            <a:noFill/>
          </a:ln>
        </p:spPr>
        <p:txBody>
          <a:bodyPr anchorCtr="0" anchor="ctr" bIns="60700" lIns="60700" spcFirstLastPara="1" rIns="60700" wrap="square" tIns="60700">
            <a:noAutofit/>
          </a:bodyPr>
          <a:lstStyle>
            <a:lvl1pPr indent="0" lvl="0" marL="0" marR="0" rtl="0" algn="ctr">
              <a:spcBef>
                <a:spcPts val="0"/>
              </a:spcBef>
              <a:spcAft>
                <a:spcPts val="0"/>
              </a:spcAft>
              <a:buSzPts val="900"/>
              <a:buNone/>
              <a:defRPr b="1" i="0" sz="1900" u="none" cap="none" strike="noStrike">
                <a:solidFill>
                  <a:srgbClr val="66CCFF"/>
                </a:solidFill>
                <a:latin typeface="Roboto Condensed"/>
                <a:ea typeface="Roboto Condensed"/>
                <a:cs typeface="Roboto Condensed"/>
                <a:sym typeface="Roboto Condensed"/>
              </a:defRPr>
            </a:lvl1pPr>
            <a:lvl2pPr indent="0" lvl="1"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2pPr>
            <a:lvl3pPr indent="0" lvl="2"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3pPr>
            <a:lvl4pPr indent="0" lvl="3"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4pPr>
            <a:lvl5pPr indent="0" lvl="4"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5pPr>
            <a:lvl6pPr indent="762000" lvl="5" marL="0" marR="0" rtl="0" algn="ctr">
              <a:spcBef>
                <a:spcPts val="0"/>
              </a:spcBef>
              <a:spcAft>
                <a:spcPts val="0"/>
              </a:spcAft>
              <a:buSzPts val="900"/>
              <a:buNone/>
              <a:defRPr b="0" i="0" sz="5300" u="none" cap="none" strike="noStrike">
                <a:latin typeface="Roboto"/>
                <a:ea typeface="Roboto"/>
                <a:cs typeface="Roboto"/>
                <a:sym typeface="Roboto"/>
              </a:defRPr>
            </a:lvl6pPr>
            <a:lvl7pPr indent="914400" lvl="6" marL="0" marR="0" rtl="0" algn="ctr">
              <a:spcBef>
                <a:spcPts val="0"/>
              </a:spcBef>
              <a:spcAft>
                <a:spcPts val="0"/>
              </a:spcAft>
              <a:buSzPts val="900"/>
              <a:buNone/>
              <a:defRPr b="0" i="0" sz="5300" u="none" cap="none" strike="noStrike">
                <a:latin typeface="Roboto"/>
                <a:ea typeface="Roboto"/>
                <a:cs typeface="Roboto"/>
                <a:sym typeface="Roboto"/>
              </a:defRPr>
            </a:lvl7pPr>
            <a:lvl8pPr indent="1066800" lvl="7" marL="0" marR="0" rtl="0" algn="ctr">
              <a:spcBef>
                <a:spcPts val="0"/>
              </a:spcBef>
              <a:spcAft>
                <a:spcPts val="0"/>
              </a:spcAft>
              <a:buSzPts val="900"/>
              <a:buNone/>
              <a:defRPr b="0" i="0" sz="5300" u="none" cap="none" strike="noStrike">
                <a:latin typeface="Roboto"/>
                <a:ea typeface="Roboto"/>
                <a:cs typeface="Roboto"/>
                <a:sym typeface="Roboto"/>
              </a:defRPr>
            </a:lvl8pPr>
            <a:lvl9pPr indent="1219200" lvl="8" marL="0" marR="0" rtl="0" algn="ctr">
              <a:spcBef>
                <a:spcPts val="0"/>
              </a:spcBef>
              <a:spcAft>
                <a:spcPts val="0"/>
              </a:spcAft>
              <a:buSzPts val="900"/>
              <a:buNone/>
              <a:defRPr b="0" i="0" sz="5300" u="none" cap="none" strike="noStrike">
                <a:latin typeface="Roboto"/>
                <a:ea typeface="Roboto"/>
                <a:cs typeface="Roboto"/>
                <a:sym typeface="Roboto"/>
              </a:defRPr>
            </a:lvl9pPr>
          </a:lstStyle>
          <a:p/>
        </p:txBody>
      </p:sp>
      <p:sp>
        <p:nvSpPr>
          <p:cNvPr id="96" name="Google Shape;96;p16"/>
          <p:cNvSpPr txBox="1"/>
          <p:nvPr>
            <p:ph idx="1" type="body"/>
          </p:nvPr>
        </p:nvSpPr>
        <p:spPr>
          <a:xfrm>
            <a:off x="3207841" y="551176"/>
            <a:ext cx="5473200" cy="47538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Grey w/clip art">
  <p:cSld name="3/4 Grey w/clip art">
    <p:bg>
      <p:bgPr>
        <a:solidFill>
          <a:srgbClr val="FEFDEB"/>
        </a:solidFill>
      </p:bgPr>
    </p:bg>
    <p:spTree>
      <p:nvGrpSpPr>
        <p:cNvPr id="97" name="Shape 97"/>
        <p:cNvGrpSpPr/>
        <p:nvPr/>
      </p:nvGrpSpPr>
      <p:grpSpPr>
        <a:xfrm>
          <a:off x="0" y="0"/>
          <a:ext cx="0" cy="0"/>
          <a:chOff x="0" y="0"/>
          <a:chExt cx="0" cy="0"/>
        </a:xfrm>
      </p:grpSpPr>
      <p:sp>
        <p:nvSpPr>
          <p:cNvPr id="98" name="Google Shape;98;p17"/>
          <p:cNvSpPr/>
          <p:nvPr/>
        </p:nvSpPr>
        <p:spPr>
          <a:xfrm>
            <a:off x="3349" y="0"/>
            <a:ext cx="9144000" cy="43812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99" name="Google Shape;99;p17"/>
          <p:cNvSpPr/>
          <p:nvPr>
            <p:ph idx="2" type="pic"/>
          </p:nvPr>
        </p:nvSpPr>
        <p:spPr>
          <a:xfrm>
            <a:off x="312539" y="251147"/>
            <a:ext cx="8527200" cy="39534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00" name="Google Shape;100;p17"/>
          <p:cNvSpPr txBox="1"/>
          <p:nvPr>
            <p:ph idx="1" type="body"/>
          </p:nvPr>
        </p:nvSpPr>
        <p:spPr>
          <a:xfrm>
            <a:off x="167432" y="4449961"/>
            <a:ext cx="3058500" cy="10065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1" i="0" sz="2100" u="none" cap="none" strike="noStrike">
                <a:solidFill>
                  <a:srgbClr val="FF5F4A"/>
                </a:solidFill>
                <a:latin typeface="Roboto Slab"/>
                <a:ea typeface="Roboto Slab"/>
                <a:cs typeface="Roboto Slab"/>
                <a:sym typeface="Roboto Slab"/>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01" name="Google Shape;101;p17"/>
          <p:cNvSpPr txBox="1"/>
          <p:nvPr>
            <p:ph idx="3" type="body"/>
          </p:nvPr>
        </p:nvSpPr>
        <p:spPr>
          <a:xfrm>
            <a:off x="3326309" y="4449961"/>
            <a:ext cx="5514000" cy="10065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howMasterSp="0">
  <p:cSld name="Team">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0" l="5748" r="5575" t="0"/>
          <a:stretch/>
        </p:blipFill>
        <p:spPr>
          <a:xfrm>
            <a:off x="-10046" y="0"/>
            <a:ext cx="9141900" cy="5727000"/>
          </a:xfrm>
          <a:prstGeom prst="rect">
            <a:avLst/>
          </a:prstGeom>
          <a:noFill/>
          <a:ln>
            <a:noFill/>
          </a:ln>
        </p:spPr>
      </p:pic>
      <p:pic>
        <p:nvPicPr>
          <p:cNvPr id="104" name="Google Shape;104;p18"/>
          <p:cNvPicPr preferRelativeResize="0"/>
          <p:nvPr/>
        </p:nvPicPr>
        <p:blipFill rotWithShape="1">
          <a:blip r:embed="rId3">
            <a:alphaModFix/>
          </a:blip>
          <a:srcRect b="0" l="0" r="0" t="0"/>
          <a:stretch/>
        </p:blipFill>
        <p:spPr>
          <a:xfrm>
            <a:off x="8186291" y="299517"/>
            <a:ext cx="338100" cy="148800"/>
          </a:xfrm>
          <a:prstGeom prst="rect">
            <a:avLst/>
          </a:prstGeom>
          <a:noFill/>
          <a:ln>
            <a:noFill/>
          </a:ln>
        </p:spPr>
      </p:pic>
      <p:sp>
        <p:nvSpPr>
          <p:cNvPr id="105" name="Google Shape;105;p18"/>
          <p:cNvSpPr txBox="1"/>
          <p:nvPr/>
        </p:nvSpPr>
        <p:spPr>
          <a:xfrm>
            <a:off x="8345910" y="352537"/>
            <a:ext cx="426300" cy="131100"/>
          </a:xfrm>
          <a:prstGeom prst="rect">
            <a:avLst/>
          </a:prstGeom>
          <a:noFill/>
          <a:ln>
            <a:noFill/>
          </a:ln>
        </p:spPr>
        <p:txBody>
          <a:bodyPr anchorCtr="0" anchor="ctr" bIns="33725" lIns="33725" spcFirstLastPara="1" rIns="33725" wrap="square" tIns="33725">
            <a:noAutofit/>
          </a:bodyPr>
          <a:lstStyle/>
          <a:p>
            <a:pPr indent="0" lvl="0" marL="0" marR="0" rtl="0" algn="r">
              <a:spcBef>
                <a:spcPts val="0"/>
              </a:spcBef>
              <a:spcAft>
                <a:spcPts val="0"/>
              </a:spcAft>
              <a:buNone/>
            </a:pPr>
            <a:r>
              <a:rPr b="1" lang="en-US" sz="700">
                <a:solidFill>
                  <a:srgbClr val="7F7F7F"/>
                </a:solidFill>
                <a:latin typeface="Roboto"/>
                <a:ea typeface="Roboto"/>
                <a:cs typeface="Roboto"/>
                <a:sym typeface="Roboto"/>
              </a:rPr>
              <a:t>  </a:t>
            </a:r>
            <a:r>
              <a:rPr b="1" lang="en-US" sz="700">
                <a:solidFill>
                  <a:srgbClr val="FF5F49"/>
                </a:solidFill>
                <a:latin typeface="Roboto"/>
                <a:ea typeface="Roboto"/>
                <a:cs typeface="Roboto"/>
                <a:sym typeface="Roboto"/>
              </a:rPr>
              <a:t>/</a:t>
            </a:r>
            <a:r>
              <a:rPr b="1" lang="en-US" sz="700">
                <a:solidFill>
                  <a:srgbClr val="7F7F7F"/>
                </a:solidFill>
                <a:latin typeface="Roboto"/>
                <a:ea typeface="Roboto"/>
                <a:cs typeface="Roboto"/>
                <a:sym typeface="Roboto"/>
              </a:rPr>
              <a:t> </a:t>
            </a:r>
            <a:fld id="{00000000-1234-1234-1234-123412341234}" type="slidenum">
              <a:rPr b="1" lang="en-US" sz="700">
                <a:solidFill>
                  <a:srgbClr val="7F7F7F"/>
                </a:solidFill>
                <a:latin typeface="Roboto"/>
                <a:ea typeface="Roboto"/>
                <a:cs typeface="Roboto"/>
                <a:sym typeface="Roboto"/>
              </a:rPr>
              <a:t>‹#›</a:t>
            </a:fld>
            <a:endParaRPr sz="700">
              <a:solidFill>
                <a:srgbClr val="7F7F7F"/>
              </a:solidFill>
              <a:latin typeface="Roboto"/>
              <a:ea typeface="Roboto"/>
              <a:cs typeface="Roboto"/>
              <a:sym typeface="Roboto"/>
            </a:endParaRPr>
          </a:p>
        </p:txBody>
      </p:sp>
      <p:pic>
        <p:nvPicPr>
          <p:cNvPr id="106" name="Google Shape;106;p18"/>
          <p:cNvPicPr preferRelativeResize="0"/>
          <p:nvPr/>
        </p:nvPicPr>
        <p:blipFill rotWithShape="1">
          <a:blip r:embed="rId3">
            <a:alphaModFix/>
          </a:blip>
          <a:srcRect b="0" l="0" r="0" t="0"/>
          <a:stretch/>
        </p:blipFill>
        <p:spPr>
          <a:xfrm>
            <a:off x="8190756" y="303237"/>
            <a:ext cx="338100" cy="148800"/>
          </a:xfrm>
          <a:prstGeom prst="rect">
            <a:avLst/>
          </a:prstGeom>
          <a:noFill/>
          <a:ln>
            <a:noFill/>
          </a:ln>
        </p:spPr>
      </p:pic>
      <p:sp>
        <p:nvSpPr>
          <p:cNvPr id="107" name="Google Shape;107;p18"/>
          <p:cNvSpPr/>
          <p:nvPr>
            <p:ph idx="2" type="pic"/>
          </p:nvPr>
        </p:nvSpPr>
        <p:spPr>
          <a:xfrm>
            <a:off x="6997885" y="2165030"/>
            <a:ext cx="1734600" cy="1467900"/>
          </a:xfrm>
          <a:prstGeom prst="ellipse">
            <a:avLst/>
          </a:prstGeom>
          <a:noFill/>
          <a:ln>
            <a:noFill/>
          </a:ln>
        </p:spPr>
        <p:txBody>
          <a:bodyPr anchorCtr="0" anchor="t" bIns="60700" lIns="60700" spcFirstLastPara="1" rIns="60700" wrap="square" tIns="60700">
            <a:noAutofit/>
          </a:bodyPr>
          <a:lstStyle>
            <a:lvl1pPr indent="0" lvl="0" marL="0" marR="0" rtl="0" algn="l">
              <a:spcBef>
                <a:spcPts val="0"/>
              </a:spcBef>
              <a:spcAft>
                <a:spcPts val="0"/>
              </a:spcAft>
              <a:buClr>
                <a:schemeClr val="dk1"/>
              </a:buClr>
              <a:buSzPts val="900"/>
              <a:buFont typeface="Roboto"/>
              <a:buNone/>
              <a:defRPr b="0" i="0" sz="12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08" name="Google Shape;108;p18"/>
          <p:cNvSpPr/>
          <p:nvPr>
            <p:ph idx="3" type="pic"/>
          </p:nvPr>
        </p:nvSpPr>
        <p:spPr>
          <a:xfrm>
            <a:off x="4762374" y="2165030"/>
            <a:ext cx="1734600" cy="1467900"/>
          </a:xfrm>
          <a:prstGeom prst="ellipse">
            <a:avLst/>
          </a:prstGeom>
          <a:noFill/>
          <a:ln>
            <a:noFill/>
          </a:ln>
        </p:spPr>
        <p:txBody>
          <a:bodyPr anchorCtr="0" anchor="t" bIns="60700" lIns="60700" spcFirstLastPara="1" rIns="60700" wrap="square" tIns="60700">
            <a:noAutofit/>
          </a:bodyPr>
          <a:lstStyle>
            <a:lvl1pPr indent="0" lvl="0" marL="0" marR="0" rtl="0" algn="l">
              <a:spcBef>
                <a:spcPts val="0"/>
              </a:spcBef>
              <a:spcAft>
                <a:spcPts val="0"/>
              </a:spcAft>
              <a:buClr>
                <a:schemeClr val="dk1"/>
              </a:buClr>
              <a:buSzPts val="900"/>
              <a:buFont typeface="Roboto"/>
              <a:buNone/>
              <a:defRPr b="0" i="0" sz="12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09" name="Google Shape;109;p18"/>
          <p:cNvSpPr/>
          <p:nvPr>
            <p:ph idx="4" type="pic"/>
          </p:nvPr>
        </p:nvSpPr>
        <p:spPr>
          <a:xfrm>
            <a:off x="2552035" y="2165030"/>
            <a:ext cx="1734600" cy="1467900"/>
          </a:xfrm>
          <a:prstGeom prst="ellipse">
            <a:avLst/>
          </a:prstGeom>
          <a:noFill/>
          <a:ln>
            <a:noFill/>
          </a:ln>
        </p:spPr>
        <p:txBody>
          <a:bodyPr anchorCtr="0" anchor="t" bIns="60700" lIns="60700" spcFirstLastPara="1" rIns="60700" wrap="square" tIns="60700">
            <a:noAutofit/>
          </a:bodyPr>
          <a:lstStyle>
            <a:lvl1pPr indent="0" lvl="0" marL="0" marR="0" rtl="0" algn="l">
              <a:spcBef>
                <a:spcPts val="0"/>
              </a:spcBef>
              <a:spcAft>
                <a:spcPts val="0"/>
              </a:spcAft>
              <a:buClr>
                <a:schemeClr val="dk1"/>
              </a:buClr>
              <a:buSzPts val="900"/>
              <a:buFont typeface="Roboto"/>
              <a:buNone/>
              <a:defRPr b="0" i="0" sz="12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0" name="Google Shape;110;p18"/>
          <p:cNvSpPr/>
          <p:nvPr>
            <p:ph idx="5" type="pic"/>
          </p:nvPr>
        </p:nvSpPr>
        <p:spPr>
          <a:xfrm>
            <a:off x="383975" y="2165030"/>
            <a:ext cx="1734600" cy="1467900"/>
          </a:xfrm>
          <a:prstGeom prst="ellipse">
            <a:avLst/>
          </a:prstGeom>
          <a:noFill/>
          <a:ln>
            <a:noFill/>
          </a:ln>
        </p:spPr>
        <p:txBody>
          <a:bodyPr anchorCtr="0" anchor="t" bIns="60700" lIns="60700" spcFirstLastPara="1" rIns="60700" wrap="square" tIns="60700">
            <a:noAutofit/>
          </a:bodyPr>
          <a:lstStyle>
            <a:lvl1pPr indent="0" lvl="0" marL="0" marR="0" rtl="0" algn="l">
              <a:spcBef>
                <a:spcPts val="0"/>
              </a:spcBef>
              <a:spcAft>
                <a:spcPts val="0"/>
              </a:spcAft>
              <a:buClr>
                <a:schemeClr val="dk1"/>
              </a:buClr>
              <a:buSzPts val="900"/>
              <a:buFont typeface="Roboto"/>
              <a:buNone/>
              <a:defRPr b="0" i="0" sz="12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1" name="Google Shape;111;p18"/>
          <p:cNvSpPr txBox="1"/>
          <p:nvPr>
            <p:ph idx="1" type="body"/>
          </p:nvPr>
        </p:nvSpPr>
        <p:spPr>
          <a:xfrm>
            <a:off x="563687" y="508992"/>
            <a:ext cx="7495500" cy="3423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rgbClr val="FF5F4A"/>
              </a:buClr>
              <a:buSzPts val="900"/>
              <a:buFont typeface="Roboto Black"/>
              <a:buNone/>
              <a:defRPr b="0" i="0" sz="1900" u="none" cap="none" strike="noStrike">
                <a:solidFill>
                  <a:srgbClr val="FF5F4A"/>
                </a:solidFill>
                <a:latin typeface="Roboto Black"/>
                <a:ea typeface="Roboto Black"/>
                <a:cs typeface="Roboto Black"/>
                <a:sym typeface="Roboto Black"/>
              </a:defRPr>
            </a:lvl1pPr>
            <a:lvl2pPr indent="-228600" lvl="1" marL="914400" marR="0" rtl="0" algn="l">
              <a:spcBef>
                <a:spcPts val="0"/>
              </a:spcBef>
              <a:spcAft>
                <a:spcPts val="0"/>
              </a:spcAft>
              <a:buClr>
                <a:srgbClr val="FF0000"/>
              </a:buClr>
              <a:buSzPts val="900"/>
              <a:buFont typeface="Roboto"/>
              <a:buNone/>
              <a:defRPr b="0" i="0" sz="2100" u="none" cap="none" strike="noStrike">
                <a:solidFill>
                  <a:srgbClr val="FF0000"/>
                </a:solidFill>
                <a:latin typeface="Roboto"/>
                <a:ea typeface="Roboto"/>
                <a:cs typeface="Roboto"/>
                <a:sym typeface="Roboto"/>
              </a:defRPr>
            </a:lvl2pPr>
            <a:lvl3pPr indent="-228600" lvl="2" marL="1371600" marR="0" rtl="0" algn="l">
              <a:spcBef>
                <a:spcPts val="0"/>
              </a:spcBef>
              <a:spcAft>
                <a:spcPts val="0"/>
              </a:spcAft>
              <a:buClr>
                <a:srgbClr val="FF0000"/>
              </a:buClr>
              <a:buSzPts val="900"/>
              <a:buFont typeface="Roboto"/>
              <a:buNone/>
              <a:defRPr b="0" i="0" sz="2100" u="none" cap="none" strike="noStrike">
                <a:solidFill>
                  <a:srgbClr val="FF0000"/>
                </a:solidFill>
                <a:latin typeface="Roboto"/>
                <a:ea typeface="Roboto"/>
                <a:cs typeface="Roboto"/>
                <a:sym typeface="Roboto"/>
              </a:defRPr>
            </a:lvl3pPr>
            <a:lvl4pPr indent="-228600" lvl="3" marL="1828800" marR="0" rtl="0" algn="l">
              <a:spcBef>
                <a:spcPts val="0"/>
              </a:spcBef>
              <a:spcAft>
                <a:spcPts val="0"/>
              </a:spcAft>
              <a:buClr>
                <a:srgbClr val="FF0000"/>
              </a:buClr>
              <a:buSzPts val="900"/>
              <a:buFont typeface="Roboto"/>
              <a:buNone/>
              <a:defRPr b="0" i="0" sz="2100" u="none" cap="none" strike="noStrike">
                <a:solidFill>
                  <a:srgbClr val="FF0000"/>
                </a:solidFill>
                <a:latin typeface="Roboto"/>
                <a:ea typeface="Roboto"/>
                <a:cs typeface="Roboto"/>
                <a:sym typeface="Roboto"/>
              </a:defRPr>
            </a:lvl4pPr>
            <a:lvl5pPr indent="-228600" lvl="4" marL="2286000" marR="0" rtl="0" algn="l">
              <a:spcBef>
                <a:spcPts val="0"/>
              </a:spcBef>
              <a:spcAft>
                <a:spcPts val="0"/>
              </a:spcAft>
              <a:buClr>
                <a:srgbClr val="FF0000"/>
              </a:buClr>
              <a:buSzPts val="900"/>
              <a:buFont typeface="Roboto"/>
              <a:buNone/>
              <a:defRPr b="0" i="0" sz="2100" u="none" cap="none" strike="noStrike">
                <a:solidFill>
                  <a:srgbClr val="FF0000"/>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2" name="Google Shape;112;p18"/>
          <p:cNvSpPr txBox="1"/>
          <p:nvPr>
            <p:ph idx="6" type="body"/>
          </p:nvPr>
        </p:nvSpPr>
        <p:spPr>
          <a:xfrm>
            <a:off x="552407" y="1101171"/>
            <a:ext cx="7495500" cy="828000"/>
          </a:xfrm>
          <a:prstGeom prst="rect">
            <a:avLst/>
          </a:prstGeom>
          <a:noFill/>
          <a:ln>
            <a:noFill/>
          </a:ln>
        </p:spPr>
        <p:txBody>
          <a:bodyPr anchorCtr="0" anchor="t" bIns="60700" lIns="60700" spcFirstLastPara="1" rIns="60700" wrap="square" tIns="60700">
            <a:noAutofit/>
          </a:bodyPr>
          <a:lstStyle>
            <a:lvl1pPr indent="-228600" lvl="0" marL="457200" marR="0" rtl="0" algn="l">
              <a:lnSpc>
                <a:spcPct val="100000"/>
              </a:lnSpc>
              <a:spcBef>
                <a:spcPts val="0"/>
              </a:spcBef>
              <a:spcAft>
                <a:spcPts val="0"/>
              </a:spcAft>
              <a:buClr>
                <a:srgbClr val="FF5F4A"/>
              </a:buClr>
              <a:buSzPts val="900"/>
              <a:buFont typeface="Roboto"/>
              <a:buNone/>
              <a:defRPr b="0" i="0" sz="1600" u="none" cap="none" strike="noStrike">
                <a:solidFill>
                  <a:srgbClr val="FF5F4A"/>
                </a:solidFill>
                <a:latin typeface="Roboto"/>
                <a:ea typeface="Roboto"/>
                <a:cs typeface="Roboto"/>
                <a:sym typeface="Roboto"/>
              </a:defRPr>
            </a:lvl1pPr>
            <a:lvl2pPr indent="-228600" lvl="1" marL="914400" marR="0" rtl="0" algn="l">
              <a:spcBef>
                <a:spcPts val="0"/>
              </a:spcBef>
              <a:spcAft>
                <a:spcPts val="0"/>
              </a:spcAft>
              <a:buClr>
                <a:srgbClr val="FF5F4A"/>
              </a:buClr>
              <a:buSzPts val="900"/>
              <a:buFont typeface="Roboto"/>
              <a:buNone/>
              <a:defRPr b="0" i="0" sz="2100" u="none" cap="none" strike="noStrike">
                <a:solidFill>
                  <a:srgbClr val="FF5F4A"/>
                </a:solidFill>
                <a:latin typeface="Roboto"/>
                <a:ea typeface="Roboto"/>
                <a:cs typeface="Roboto"/>
                <a:sym typeface="Roboto"/>
              </a:defRPr>
            </a:lvl2pPr>
            <a:lvl3pPr indent="-228600" lvl="2" marL="1371600" marR="0" rtl="0" algn="l">
              <a:spcBef>
                <a:spcPts val="0"/>
              </a:spcBef>
              <a:spcAft>
                <a:spcPts val="0"/>
              </a:spcAft>
              <a:buClr>
                <a:srgbClr val="FF5F4A"/>
              </a:buClr>
              <a:buSzPts val="900"/>
              <a:buFont typeface="Roboto"/>
              <a:buNone/>
              <a:defRPr b="0" i="0" sz="2100" u="none" cap="none" strike="noStrike">
                <a:solidFill>
                  <a:srgbClr val="FF5F4A"/>
                </a:solidFill>
                <a:latin typeface="Roboto"/>
                <a:ea typeface="Roboto"/>
                <a:cs typeface="Roboto"/>
                <a:sym typeface="Roboto"/>
              </a:defRPr>
            </a:lvl3pPr>
            <a:lvl4pPr indent="-228600" lvl="3" marL="1828800" marR="0" rtl="0" algn="l">
              <a:spcBef>
                <a:spcPts val="0"/>
              </a:spcBef>
              <a:spcAft>
                <a:spcPts val="0"/>
              </a:spcAft>
              <a:buClr>
                <a:srgbClr val="FF5F4A"/>
              </a:buClr>
              <a:buSzPts val="900"/>
              <a:buFont typeface="Roboto"/>
              <a:buNone/>
              <a:defRPr b="0" i="0" sz="2100" u="none" cap="none" strike="noStrike">
                <a:solidFill>
                  <a:srgbClr val="FF5F4A"/>
                </a:solidFill>
                <a:latin typeface="Roboto"/>
                <a:ea typeface="Roboto"/>
                <a:cs typeface="Roboto"/>
                <a:sym typeface="Roboto"/>
              </a:defRPr>
            </a:lvl4pPr>
            <a:lvl5pPr indent="-228600" lvl="4" marL="2286000" marR="0" rtl="0" algn="l">
              <a:spcBef>
                <a:spcPts val="0"/>
              </a:spcBef>
              <a:spcAft>
                <a:spcPts val="0"/>
              </a:spcAft>
              <a:buClr>
                <a:srgbClr val="FF5F4A"/>
              </a:buClr>
              <a:buSzPts val="900"/>
              <a:buFont typeface="Roboto"/>
              <a:buNone/>
              <a:defRPr b="0" i="0" sz="2100" u="none" cap="none" strike="noStrike">
                <a:solidFill>
                  <a:srgbClr val="FF5F4A"/>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3" name="Google Shape;113;p18"/>
          <p:cNvSpPr txBox="1"/>
          <p:nvPr>
            <p:ph idx="7" type="body"/>
          </p:nvPr>
        </p:nvSpPr>
        <p:spPr>
          <a:xfrm>
            <a:off x="383977" y="3752476"/>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F6CF"/>
              </a:buClr>
              <a:buSzPts val="900"/>
              <a:buFont typeface="Roboto"/>
              <a:buNone/>
              <a:defRPr b="0" i="0" sz="1300" u="none" cap="none" strike="noStrike">
                <a:solidFill>
                  <a:srgbClr val="FFF6CF"/>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4" name="Google Shape;114;p18"/>
          <p:cNvSpPr txBox="1"/>
          <p:nvPr>
            <p:ph idx="8" type="body"/>
          </p:nvPr>
        </p:nvSpPr>
        <p:spPr>
          <a:xfrm>
            <a:off x="383977" y="4014734"/>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5F4A"/>
              </a:buClr>
              <a:buSzPts val="900"/>
              <a:buFont typeface="Roboto"/>
              <a:buNone/>
              <a:defRPr b="1" i="0" sz="1100" u="none" cap="none" strike="noStrike">
                <a:solidFill>
                  <a:srgbClr val="FF5F4A"/>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5" name="Google Shape;115;p18"/>
          <p:cNvSpPr txBox="1"/>
          <p:nvPr>
            <p:ph idx="9" type="body"/>
          </p:nvPr>
        </p:nvSpPr>
        <p:spPr>
          <a:xfrm>
            <a:off x="2552035" y="3748750"/>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F6CF"/>
              </a:buClr>
              <a:buSzPts val="900"/>
              <a:buFont typeface="Roboto"/>
              <a:buNone/>
              <a:defRPr b="0" i="0" sz="1300" u="none" cap="none" strike="noStrike">
                <a:solidFill>
                  <a:srgbClr val="FFF6CF"/>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6" name="Google Shape;116;p18"/>
          <p:cNvSpPr txBox="1"/>
          <p:nvPr>
            <p:ph idx="13" type="body"/>
          </p:nvPr>
        </p:nvSpPr>
        <p:spPr>
          <a:xfrm>
            <a:off x="2552035" y="4011008"/>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5F4A"/>
              </a:buClr>
              <a:buSzPts val="900"/>
              <a:buFont typeface="Roboto"/>
              <a:buNone/>
              <a:defRPr b="1" i="0" sz="1100" u="none" cap="none" strike="noStrike">
                <a:solidFill>
                  <a:srgbClr val="FF5F4A"/>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7" name="Google Shape;117;p18"/>
          <p:cNvSpPr txBox="1"/>
          <p:nvPr>
            <p:ph idx="14" type="body"/>
          </p:nvPr>
        </p:nvSpPr>
        <p:spPr>
          <a:xfrm>
            <a:off x="4762374" y="3752476"/>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F6CF"/>
              </a:buClr>
              <a:buSzPts val="900"/>
              <a:buFont typeface="Roboto"/>
              <a:buNone/>
              <a:defRPr b="0" i="0" sz="1300" u="none" cap="none" strike="noStrike">
                <a:solidFill>
                  <a:srgbClr val="FFF6CF"/>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8" name="Google Shape;118;p18"/>
          <p:cNvSpPr txBox="1"/>
          <p:nvPr>
            <p:ph idx="15" type="body"/>
          </p:nvPr>
        </p:nvSpPr>
        <p:spPr>
          <a:xfrm>
            <a:off x="4762374" y="4014734"/>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5F4A"/>
              </a:buClr>
              <a:buSzPts val="900"/>
              <a:buFont typeface="Roboto"/>
              <a:buNone/>
              <a:defRPr b="1" i="0" sz="1100" u="none" cap="none" strike="noStrike">
                <a:solidFill>
                  <a:srgbClr val="FF5F4A"/>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19" name="Google Shape;119;p18"/>
          <p:cNvSpPr txBox="1"/>
          <p:nvPr>
            <p:ph idx="16" type="body"/>
          </p:nvPr>
        </p:nvSpPr>
        <p:spPr>
          <a:xfrm>
            <a:off x="6997885" y="3748750"/>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F6CF"/>
              </a:buClr>
              <a:buSzPts val="900"/>
              <a:buFont typeface="Roboto"/>
              <a:buNone/>
              <a:defRPr b="0" i="0" sz="1300" u="none" cap="none" strike="noStrike">
                <a:solidFill>
                  <a:srgbClr val="FFF6CF"/>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120" name="Google Shape;120;p18"/>
          <p:cNvSpPr txBox="1"/>
          <p:nvPr>
            <p:ph idx="17" type="body"/>
          </p:nvPr>
        </p:nvSpPr>
        <p:spPr>
          <a:xfrm>
            <a:off x="6997885" y="4011008"/>
            <a:ext cx="1734600" cy="262200"/>
          </a:xfrm>
          <a:prstGeom prst="rect">
            <a:avLst/>
          </a:prstGeom>
          <a:noFill/>
          <a:ln>
            <a:noFill/>
          </a:ln>
        </p:spPr>
        <p:txBody>
          <a:bodyPr anchorCtr="0" anchor="t" bIns="60700" lIns="60700" spcFirstLastPara="1" rIns="60700" wrap="square" tIns="60700">
            <a:noAutofit/>
          </a:bodyPr>
          <a:lstStyle>
            <a:lvl1pPr indent="-228600" lvl="0" marL="457200" marR="0" rtl="0" algn="ctr">
              <a:spcBef>
                <a:spcPts val="0"/>
              </a:spcBef>
              <a:spcAft>
                <a:spcPts val="0"/>
              </a:spcAft>
              <a:buClr>
                <a:srgbClr val="FF5F4A"/>
              </a:buClr>
              <a:buSzPts val="900"/>
              <a:buFont typeface="Roboto"/>
              <a:buNone/>
              <a:defRPr b="1" i="0" sz="1100" u="none" cap="none" strike="noStrike">
                <a:solidFill>
                  <a:srgbClr val="FF5F4A"/>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type="tx">
  <p:cSld name="TITLE_AND_BODY">
    <p:spTree>
      <p:nvGrpSpPr>
        <p:cNvPr id="124" name="Shape 124"/>
        <p:cNvGrpSpPr/>
        <p:nvPr/>
      </p:nvGrpSpPr>
      <p:grpSpPr>
        <a:xfrm>
          <a:off x="0" y="0"/>
          <a:ext cx="0" cy="0"/>
          <a:chOff x="0" y="0"/>
          <a:chExt cx="0" cy="0"/>
        </a:xfrm>
      </p:grpSpPr>
      <p:sp>
        <p:nvSpPr>
          <p:cNvPr id="125" name="Google Shape;125;p20"/>
          <p:cNvSpPr txBox="1"/>
          <p:nvPr>
            <p:ph type="title"/>
          </p:nvPr>
        </p:nvSpPr>
        <p:spPr>
          <a:xfrm>
            <a:off x="669727" y="372070"/>
            <a:ext cx="3750600" cy="2336400"/>
          </a:xfrm>
          <a:prstGeom prst="rect">
            <a:avLst/>
          </a:prstGeom>
          <a:noFill/>
          <a:ln>
            <a:noFill/>
          </a:ln>
        </p:spPr>
        <p:txBody>
          <a:bodyPr anchorCtr="0" anchor="b" bIns="50575" lIns="50575" spcFirstLastPara="1" rIns="50575" wrap="square" tIns="50575">
            <a:noAutofit/>
          </a:bodyPr>
          <a:lstStyle>
            <a:lvl1pPr indent="0" lvl="0" marL="0" marR="0" rtl="0" algn="ctr">
              <a:spcBef>
                <a:spcPts val="0"/>
              </a:spcBef>
              <a:spcAft>
                <a:spcPts val="0"/>
              </a:spcAft>
              <a:buSzPts val="900"/>
              <a:buNone/>
              <a:defRPr b="0" i="0" sz="3400" u="none" cap="none" strike="noStrike">
                <a:latin typeface="Roboto"/>
                <a:ea typeface="Roboto"/>
                <a:cs typeface="Roboto"/>
                <a:sym typeface="Roboto"/>
              </a:defRPr>
            </a:lvl1pPr>
            <a:lvl2pPr indent="139700" lvl="1" marL="0" marR="0" rtl="0" algn="ctr">
              <a:spcBef>
                <a:spcPts val="0"/>
              </a:spcBef>
              <a:spcAft>
                <a:spcPts val="0"/>
              </a:spcAft>
              <a:buSzPts val="900"/>
              <a:buNone/>
              <a:defRPr b="0" i="0" sz="4400" u="none" cap="none" strike="noStrike">
                <a:latin typeface="Roboto"/>
                <a:ea typeface="Roboto"/>
                <a:cs typeface="Roboto"/>
                <a:sym typeface="Roboto"/>
              </a:defRPr>
            </a:lvl2pPr>
            <a:lvl3pPr indent="254000" lvl="2" marL="0" marR="0" rtl="0" algn="ctr">
              <a:spcBef>
                <a:spcPts val="0"/>
              </a:spcBef>
              <a:spcAft>
                <a:spcPts val="0"/>
              </a:spcAft>
              <a:buSzPts val="900"/>
              <a:buNone/>
              <a:defRPr b="0" i="0" sz="4400" u="none" cap="none" strike="noStrike">
                <a:latin typeface="Roboto"/>
                <a:ea typeface="Roboto"/>
                <a:cs typeface="Roboto"/>
                <a:sym typeface="Roboto"/>
              </a:defRPr>
            </a:lvl3pPr>
            <a:lvl4pPr indent="393700" lvl="3" marL="0" marR="0" rtl="0" algn="ctr">
              <a:spcBef>
                <a:spcPts val="0"/>
              </a:spcBef>
              <a:spcAft>
                <a:spcPts val="0"/>
              </a:spcAft>
              <a:buSzPts val="900"/>
              <a:buNone/>
              <a:defRPr b="0" i="0" sz="4400" u="none" cap="none" strike="noStrike">
                <a:latin typeface="Roboto"/>
                <a:ea typeface="Roboto"/>
                <a:cs typeface="Roboto"/>
                <a:sym typeface="Roboto"/>
              </a:defRPr>
            </a:lvl4pPr>
            <a:lvl5pPr indent="508000" lvl="4" marL="0" marR="0" rtl="0" algn="ctr">
              <a:spcBef>
                <a:spcPts val="0"/>
              </a:spcBef>
              <a:spcAft>
                <a:spcPts val="0"/>
              </a:spcAft>
              <a:buSzPts val="900"/>
              <a:buNone/>
              <a:defRPr b="0" i="0" sz="4400" u="none" cap="none" strike="noStrike">
                <a:latin typeface="Roboto"/>
                <a:ea typeface="Roboto"/>
                <a:cs typeface="Roboto"/>
                <a:sym typeface="Roboto"/>
              </a:defRPr>
            </a:lvl5pPr>
            <a:lvl6pPr indent="622300" lvl="5" marL="0" marR="0" rtl="0" algn="ctr">
              <a:spcBef>
                <a:spcPts val="0"/>
              </a:spcBef>
              <a:spcAft>
                <a:spcPts val="0"/>
              </a:spcAft>
              <a:buSzPts val="900"/>
              <a:buNone/>
              <a:defRPr b="0" i="0" sz="4400" u="none" cap="none" strike="noStrike">
                <a:latin typeface="Roboto"/>
                <a:ea typeface="Roboto"/>
                <a:cs typeface="Roboto"/>
                <a:sym typeface="Roboto"/>
              </a:defRPr>
            </a:lvl6pPr>
            <a:lvl7pPr indent="762000" lvl="6" marL="0" marR="0" rtl="0" algn="ctr">
              <a:spcBef>
                <a:spcPts val="0"/>
              </a:spcBef>
              <a:spcAft>
                <a:spcPts val="0"/>
              </a:spcAft>
              <a:buSzPts val="900"/>
              <a:buNone/>
              <a:defRPr b="0" i="0" sz="4400" u="none" cap="none" strike="noStrike">
                <a:latin typeface="Roboto"/>
                <a:ea typeface="Roboto"/>
                <a:cs typeface="Roboto"/>
                <a:sym typeface="Roboto"/>
              </a:defRPr>
            </a:lvl7pPr>
            <a:lvl8pPr indent="889000" lvl="7" marL="0" marR="0" rtl="0" algn="ctr">
              <a:spcBef>
                <a:spcPts val="0"/>
              </a:spcBef>
              <a:spcAft>
                <a:spcPts val="0"/>
              </a:spcAft>
              <a:buSzPts val="900"/>
              <a:buNone/>
              <a:defRPr b="0" i="0" sz="4400" u="none" cap="none" strike="noStrike">
                <a:latin typeface="Roboto"/>
                <a:ea typeface="Roboto"/>
                <a:cs typeface="Roboto"/>
                <a:sym typeface="Roboto"/>
              </a:defRPr>
            </a:lvl8pPr>
            <a:lvl9pPr indent="1016000" lvl="8" marL="0" marR="0" rtl="0" algn="ctr">
              <a:spcBef>
                <a:spcPts val="0"/>
              </a:spcBef>
              <a:spcAft>
                <a:spcPts val="0"/>
              </a:spcAft>
              <a:buSzPts val="900"/>
              <a:buNone/>
              <a:defRPr b="0" i="0" sz="4400" u="none" cap="none" strike="noStrike">
                <a:latin typeface="Roboto"/>
                <a:ea typeface="Roboto"/>
                <a:cs typeface="Roboto"/>
                <a:sym typeface="Roboto"/>
              </a:defRPr>
            </a:lvl9pPr>
          </a:lstStyle>
          <a:p/>
        </p:txBody>
      </p:sp>
      <p:sp>
        <p:nvSpPr>
          <p:cNvPr id="126" name="Google Shape;126;p20"/>
          <p:cNvSpPr txBox="1"/>
          <p:nvPr>
            <p:ph idx="1" type="body"/>
          </p:nvPr>
        </p:nvSpPr>
        <p:spPr>
          <a:xfrm>
            <a:off x="669727" y="2790527"/>
            <a:ext cx="3750600" cy="2403300"/>
          </a:xfrm>
          <a:prstGeom prst="rect">
            <a:avLst/>
          </a:prstGeom>
          <a:noFill/>
          <a:ln>
            <a:noFill/>
          </a:ln>
        </p:spPr>
        <p:txBody>
          <a:bodyPr anchorCtr="0" anchor="t" bIns="50575" lIns="50575" spcFirstLastPara="1" rIns="50575" wrap="square" tIns="50575">
            <a:noAutofit/>
          </a:bodyPr>
          <a:lstStyle>
            <a:lvl1pPr indent="-228600" lvl="0" marL="457200" marR="0" rtl="0" algn="ctr">
              <a:spcBef>
                <a:spcPts val="0"/>
              </a:spcBef>
              <a:spcAft>
                <a:spcPts val="0"/>
              </a:spcAft>
              <a:buSzPts val="1500"/>
              <a:buFont typeface="Roboto"/>
              <a:buNone/>
              <a:defRPr b="0" i="0" sz="1800" u="none" cap="none" strike="noStrike">
                <a:latin typeface="Roboto"/>
                <a:ea typeface="Roboto"/>
                <a:cs typeface="Roboto"/>
                <a:sym typeface="Roboto"/>
              </a:defRPr>
            </a:lvl1pPr>
            <a:lvl2pPr indent="-228600" lvl="1" marL="914400" marR="0" rtl="0" algn="ctr">
              <a:spcBef>
                <a:spcPts val="0"/>
              </a:spcBef>
              <a:spcAft>
                <a:spcPts val="0"/>
              </a:spcAft>
              <a:buSzPts val="1500"/>
              <a:buFont typeface="Roboto"/>
              <a:buNone/>
              <a:defRPr b="0" i="0" sz="1800" u="none" cap="none" strike="noStrike">
                <a:latin typeface="Roboto"/>
                <a:ea typeface="Roboto"/>
                <a:cs typeface="Roboto"/>
                <a:sym typeface="Roboto"/>
              </a:defRPr>
            </a:lvl2pPr>
            <a:lvl3pPr indent="-228600" lvl="2" marL="1371600" marR="0" rtl="0" algn="ctr">
              <a:spcBef>
                <a:spcPts val="0"/>
              </a:spcBef>
              <a:spcAft>
                <a:spcPts val="0"/>
              </a:spcAft>
              <a:buSzPts val="1500"/>
              <a:buFont typeface="Roboto"/>
              <a:buNone/>
              <a:defRPr b="0" i="0" sz="1800" u="none" cap="none" strike="noStrike">
                <a:latin typeface="Roboto"/>
                <a:ea typeface="Roboto"/>
                <a:cs typeface="Roboto"/>
                <a:sym typeface="Roboto"/>
              </a:defRPr>
            </a:lvl3pPr>
            <a:lvl4pPr indent="-228600" lvl="3" marL="1828800" marR="0" rtl="0" algn="ctr">
              <a:spcBef>
                <a:spcPts val="0"/>
              </a:spcBef>
              <a:spcAft>
                <a:spcPts val="0"/>
              </a:spcAft>
              <a:buSzPts val="1500"/>
              <a:buFont typeface="Roboto"/>
              <a:buNone/>
              <a:defRPr b="0" i="0" sz="1800" u="none" cap="none" strike="noStrike">
                <a:latin typeface="Roboto"/>
                <a:ea typeface="Roboto"/>
                <a:cs typeface="Roboto"/>
                <a:sym typeface="Roboto"/>
              </a:defRPr>
            </a:lvl4pPr>
            <a:lvl5pPr indent="-228600" lvl="4" marL="2286000" marR="0" rtl="0" algn="ctr">
              <a:spcBef>
                <a:spcPts val="0"/>
              </a:spcBef>
              <a:spcAft>
                <a:spcPts val="0"/>
              </a:spcAft>
              <a:buSzPts val="1500"/>
              <a:buFont typeface="Roboto"/>
              <a:buNone/>
              <a:defRPr b="0" i="0" sz="1800" u="none" cap="none" strike="noStrike">
                <a:latin typeface="Roboto"/>
                <a:ea typeface="Roboto"/>
                <a:cs typeface="Roboto"/>
                <a:sym typeface="Roboto"/>
              </a:defRPr>
            </a:lvl5pPr>
            <a:lvl6pPr indent="-323850" lvl="5" marL="2743200" marR="0" rtl="0" algn="l">
              <a:spcBef>
                <a:spcPts val="2400"/>
              </a:spcBef>
              <a:spcAft>
                <a:spcPts val="0"/>
              </a:spcAft>
              <a:buSzPts val="1500"/>
              <a:buFont typeface="Roboto"/>
              <a:buChar char="•"/>
              <a:defRPr b="0" i="0" sz="2000" u="none" cap="none" strike="noStrike">
                <a:latin typeface="Roboto"/>
                <a:ea typeface="Roboto"/>
                <a:cs typeface="Roboto"/>
                <a:sym typeface="Roboto"/>
              </a:defRPr>
            </a:lvl6pPr>
            <a:lvl7pPr indent="-323850" lvl="6" marL="3200400" marR="0" rtl="0" algn="l">
              <a:spcBef>
                <a:spcPts val="2400"/>
              </a:spcBef>
              <a:spcAft>
                <a:spcPts val="0"/>
              </a:spcAft>
              <a:buSzPts val="1500"/>
              <a:buFont typeface="Roboto"/>
              <a:buChar char="•"/>
              <a:defRPr b="0" i="0" sz="2000" u="none" cap="none" strike="noStrike">
                <a:latin typeface="Roboto"/>
                <a:ea typeface="Roboto"/>
                <a:cs typeface="Roboto"/>
                <a:sym typeface="Roboto"/>
              </a:defRPr>
            </a:lvl7pPr>
            <a:lvl8pPr indent="-323850" lvl="7" marL="3657600" marR="0" rtl="0" algn="l">
              <a:spcBef>
                <a:spcPts val="2400"/>
              </a:spcBef>
              <a:spcAft>
                <a:spcPts val="0"/>
              </a:spcAft>
              <a:buSzPts val="1500"/>
              <a:buFont typeface="Roboto"/>
              <a:buChar char="•"/>
              <a:defRPr b="0" i="0" sz="2000" u="none" cap="none" strike="noStrike">
                <a:latin typeface="Roboto"/>
                <a:ea typeface="Roboto"/>
                <a:cs typeface="Roboto"/>
                <a:sym typeface="Roboto"/>
              </a:defRPr>
            </a:lvl8pPr>
            <a:lvl9pPr indent="-323850" lvl="8" marL="4114800" marR="0" rtl="0" algn="l">
              <a:spcBef>
                <a:spcPts val="2400"/>
              </a:spcBef>
              <a:spcAft>
                <a:spcPts val="0"/>
              </a:spcAft>
              <a:buSzPts val="1500"/>
              <a:buFont typeface="Roboto"/>
              <a:buChar char="•"/>
              <a:defRPr b="0" i="0" sz="2000" u="none" cap="none" strike="noStrike">
                <a:latin typeface="Roboto"/>
                <a:ea typeface="Roboto"/>
                <a:cs typeface="Roboto"/>
                <a:sym typeface="Robo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cSld name="Main">
    <p:spTree>
      <p:nvGrpSpPr>
        <p:cNvPr id="127" name="Shape 127"/>
        <p:cNvGrpSpPr/>
        <p:nvPr/>
      </p:nvGrpSpPr>
      <p:grpSpPr>
        <a:xfrm>
          <a:off x="0" y="0"/>
          <a:ext cx="0" cy="0"/>
          <a:chOff x="0" y="0"/>
          <a:chExt cx="0" cy="0"/>
        </a:xfrm>
      </p:grpSpPr>
      <p:sp>
        <p:nvSpPr>
          <p:cNvPr id="128" name="Google Shape;128;p21"/>
          <p:cNvSpPr txBox="1"/>
          <p:nvPr>
            <p:ph idx="12" type="sldNum"/>
          </p:nvPr>
        </p:nvSpPr>
        <p:spPr>
          <a:xfrm>
            <a:off x="0" y="0"/>
            <a:ext cx="1581900" cy="1757700"/>
          </a:xfrm>
          <a:prstGeom prst="rect">
            <a:avLst/>
          </a:prstGeom>
          <a:noFill/>
          <a:ln>
            <a:noFill/>
          </a:ln>
        </p:spPr>
        <p:txBody>
          <a:bodyPr anchorCtr="0" anchor="t" bIns="25275" lIns="50575" spcFirstLastPara="1" rIns="50575" wrap="square" tIns="25275">
            <a:noAutofit/>
          </a:bodyPr>
          <a:lstStyle>
            <a:lvl1pPr indent="0" lvl="0" marL="0" marR="0" rtl="0" algn="ctr">
              <a:spcBef>
                <a:spcPts val="0"/>
              </a:spcBef>
              <a:buNone/>
              <a:defRPr b="0" i="0" sz="2000" u="none" cap="none" strike="noStrike">
                <a:latin typeface="Roboto"/>
                <a:ea typeface="Roboto"/>
                <a:cs typeface="Roboto"/>
                <a:sym typeface="Roboto"/>
              </a:defRPr>
            </a:lvl1pPr>
            <a:lvl2pPr indent="0" lvl="1" marL="0" marR="0" rtl="0" algn="ctr">
              <a:spcBef>
                <a:spcPts val="0"/>
              </a:spcBef>
              <a:buNone/>
              <a:defRPr b="0" i="0" sz="2000" u="none" cap="none" strike="noStrike">
                <a:latin typeface="Roboto"/>
                <a:ea typeface="Roboto"/>
                <a:cs typeface="Roboto"/>
                <a:sym typeface="Roboto"/>
              </a:defRPr>
            </a:lvl2pPr>
            <a:lvl3pPr indent="0" lvl="2" marL="0" marR="0" rtl="0" algn="ctr">
              <a:spcBef>
                <a:spcPts val="0"/>
              </a:spcBef>
              <a:buNone/>
              <a:defRPr b="0" i="0" sz="2000" u="none" cap="none" strike="noStrike">
                <a:latin typeface="Roboto"/>
                <a:ea typeface="Roboto"/>
                <a:cs typeface="Roboto"/>
                <a:sym typeface="Roboto"/>
              </a:defRPr>
            </a:lvl3pPr>
            <a:lvl4pPr indent="0" lvl="3" marL="0" marR="0" rtl="0" algn="ctr">
              <a:spcBef>
                <a:spcPts val="0"/>
              </a:spcBef>
              <a:buNone/>
              <a:defRPr b="0" i="0" sz="2000" u="none" cap="none" strike="noStrike">
                <a:latin typeface="Roboto"/>
                <a:ea typeface="Roboto"/>
                <a:cs typeface="Roboto"/>
                <a:sym typeface="Roboto"/>
              </a:defRPr>
            </a:lvl4pPr>
            <a:lvl5pPr indent="0" lvl="4" marL="0" marR="0" rtl="0" algn="ctr">
              <a:spcBef>
                <a:spcPts val="0"/>
              </a:spcBef>
              <a:buNone/>
              <a:defRPr b="0" i="0" sz="2000" u="none" cap="none" strike="noStrike">
                <a:latin typeface="Roboto"/>
                <a:ea typeface="Roboto"/>
                <a:cs typeface="Roboto"/>
                <a:sym typeface="Roboto"/>
              </a:defRPr>
            </a:lvl5pPr>
            <a:lvl6pPr indent="0" lvl="5" marL="0" marR="0" rtl="0" algn="ctr">
              <a:spcBef>
                <a:spcPts val="0"/>
              </a:spcBef>
              <a:buNone/>
              <a:defRPr b="0" i="0" sz="2000" u="none" cap="none" strike="noStrike">
                <a:latin typeface="Roboto"/>
                <a:ea typeface="Roboto"/>
                <a:cs typeface="Roboto"/>
                <a:sym typeface="Roboto"/>
              </a:defRPr>
            </a:lvl6pPr>
            <a:lvl7pPr indent="0" lvl="6" marL="0" marR="0" rtl="0" algn="ctr">
              <a:spcBef>
                <a:spcPts val="0"/>
              </a:spcBef>
              <a:buNone/>
              <a:defRPr b="0" i="0" sz="2000" u="none" cap="none" strike="noStrike">
                <a:latin typeface="Roboto"/>
                <a:ea typeface="Roboto"/>
                <a:cs typeface="Roboto"/>
                <a:sym typeface="Roboto"/>
              </a:defRPr>
            </a:lvl7pPr>
            <a:lvl8pPr indent="0" lvl="7" marL="0" marR="0" rtl="0" algn="ctr">
              <a:spcBef>
                <a:spcPts val="0"/>
              </a:spcBef>
              <a:buNone/>
              <a:defRPr b="0" i="0" sz="2000" u="none" cap="none" strike="noStrike">
                <a:latin typeface="Roboto"/>
                <a:ea typeface="Roboto"/>
                <a:cs typeface="Roboto"/>
                <a:sym typeface="Roboto"/>
              </a:defRPr>
            </a:lvl8pPr>
            <a:lvl9pPr indent="0" lvl="8" marL="0" marR="0" rtl="0" algn="ctr">
              <a:spcBef>
                <a:spcPts val="0"/>
              </a:spcBef>
              <a:buNone/>
              <a:defRPr b="0" i="0" sz="2000" u="none" cap="none" strike="noStrike">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p Art Focus">
  <p:cSld name="Clip Art Focus">
    <p:bg>
      <p:bgPr>
        <a:solidFill>
          <a:srgbClr val="FEFDEB"/>
        </a:solidFill>
      </p:bgPr>
    </p:bg>
    <p:spTree>
      <p:nvGrpSpPr>
        <p:cNvPr id="10" name="Shape 10"/>
        <p:cNvGrpSpPr/>
        <p:nvPr/>
      </p:nvGrpSpPr>
      <p:grpSpPr>
        <a:xfrm>
          <a:off x="0" y="0"/>
          <a:ext cx="0" cy="0"/>
          <a:chOff x="0" y="0"/>
          <a:chExt cx="0" cy="0"/>
        </a:xfrm>
      </p:grpSpPr>
      <p:sp>
        <p:nvSpPr>
          <p:cNvPr id="11" name="Google Shape;11;p3"/>
          <p:cNvSpPr txBox="1"/>
          <p:nvPr>
            <p:ph idx="1" type="body"/>
          </p:nvPr>
        </p:nvSpPr>
        <p:spPr>
          <a:xfrm>
            <a:off x="520779" y="4278911"/>
            <a:ext cx="8164500" cy="12837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9" name="Shape 12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130" name="Shape 130"/>
        <p:cNvGrpSpPr/>
        <p:nvPr/>
      </p:nvGrpSpPr>
      <p:grpSpPr>
        <a:xfrm>
          <a:off x="0" y="0"/>
          <a:ext cx="0" cy="0"/>
          <a:chOff x="0" y="0"/>
          <a:chExt cx="0" cy="0"/>
        </a:xfrm>
      </p:grpSpPr>
      <p:sp>
        <p:nvSpPr>
          <p:cNvPr id="131" name="Google Shape;131;p23"/>
          <p:cNvSpPr txBox="1"/>
          <p:nvPr>
            <p:ph type="title"/>
          </p:nvPr>
        </p:nvSpPr>
        <p:spPr>
          <a:xfrm>
            <a:off x="892969" y="1890117"/>
            <a:ext cx="7358100" cy="1934700"/>
          </a:xfrm>
          <a:prstGeom prst="rect">
            <a:avLst/>
          </a:prstGeom>
          <a:noFill/>
          <a:ln>
            <a:noFill/>
          </a:ln>
        </p:spPr>
        <p:txBody>
          <a:bodyPr anchorCtr="0" anchor="ctr" bIns="50575" lIns="50575" spcFirstLastPara="1" rIns="50575" wrap="square" tIns="50575">
            <a:noAutofit/>
          </a:bodyPr>
          <a:lstStyle>
            <a:lvl1pPr indent="0" lvl="0" marL="0" marR="0" rtl="0" algn="ctr">
              <a:spcBef>
                <a:spcPts val="0"/>
              </a:spcBef>
              <a:spcAft>
                <a:spcPts val="0"/>
              </a:spcAft>
              <a:buSzPts val="900"/>
              <a:buNone/>
              <a:defRPr b="0" i="0" sz="4400" u="none" cap="none" strike="noStrike">
                <a:latin typeface="Roboto"/>
                <a:ea typeface="Roboto"/>
                <a:cs typeface="Roboto"/>
                <a:sym typeface="Roboto"/>
              </a:defRPr>
            </a:lvl1pPr>
            <a:lvl2pPr indent="139700" lvl="1" marL="0" marR="0" rtl="0" algn="ctr">
              <a:spcBef>
                <a:spcPts val="0"/>
              </a:spcBef>
              <a:spcAft>
                <a:spcPts val="0"/>
              </a:spcAft>
              <a:buSzPts val="900"/>
              <a:buNone/>
              <a:defRPr b="0" i="0" sz="4400" u="none" cap="none" strike="noStrike">
                <a:latin typeface="Roboto"/>
                <a:ea typeface="Roboto"/>
                <a:cs typeface="Roboto"/>
                <a:sym typeface="Roboto"/>
              </a:defRPr>
            </a:lvl2pPr>
            <a:lvl3pPr indent="254000" lvl="2" marL="0" marR="0" rtl="0" algn="ctr">
              <a:spcBef>
                <a:spcPts val="0"/>
              </a:spcBef>
              <a:spcAft>
                <a:spcPts val="0"/>
              </a:spcAft>
              <a:buSzPts val="900"/>
              <a:buNone/>
              <a:defRPr b="0" i="0" sz="4400" u="none" cap="none" strike="noStrike">
                <a:latin typeface="Roboto"/>
                <a:ea typeface="Roboto"/>
                <a:cs typeface="Roboto"/>
                <a:sym typeface="Roboto"/>
              </a:defRPr>
            </a:lvl3pPr>
            <a:lvl4pPr indent="393700" lvl="3" marL="0" marR="0" rtl="0" algn="ctr">
              <a:spcBef>
                <a:spcPts val="0"/>
              </a:spcBef>
              <a:spcAft>
                <a:spcPts val="0"/>
              </a:spcAft>
              <a:buSzPts val="900"/>
              <a:buNone/>
              <a:defRPr b="0" i="0" sz="4400" u="none" cap="none" strike="noStrike">
                <a:latin typeface="Roboto"/>
                <a:ea typeface="Roboto"/>
                <a:cs typeface="Roboto"/>
                <a:sym typeface="Roboto"/>
              </a:defRPr>
            </a:lvl4pPr>
            <a:lvl5pPr indent="508000" lvl="4" marL="0" marR="0" rtl="0" algn="ctr">
              <a:spcBef>
                <a:spcPts val="0"/>
              </a:spcBef>
              <a:spcAft>
                <a:spcPts val="0"/>
              </a:spcAft>
              <a:buSzPts val="900"/>
              <a:buNone/>
              <a:defRPr b="0" i="0" sz="4400" u="none" cap="none" strike="noStrike">
                <a:latin typeface="Roboto"/>
                <a:ea typeface="Roboto"/>
                <a:cs typeface="Roboto"/>
                <a:sym typeface="Roboto"/>
              </a:defRPr>
            </a:lvl5pPr>
            <a:lvl6pPr indent="622300" lvl="5" marL="0" marR="0" rtl="0" algn="ctr">
              <a:spcBef>
                <a:spcPts val="0"/>
              </a:spcBef>
              <a:spcAft>
                <a:spcPts val="0"/>
              </a:spcAft>
              <a:buSzPts val="900"/>
              <a:buNone/>
              <a:defRPr b="0" i="0" sz="4400" u="none" cap="none" strike="noStrike">
                <a:latin typeface="Roboto"/>
                <a:ea typeface="Roboto"/>
                <a:cs typeface="Roboto"/>
                <a:sym typeface="Roboto"/>
              </a:defRPr>
            </a:lvl6pPr>
            <a:lvl7pPr indent="762000" lvl="6" marL="0" marR="0" rtl="0" algn="ctr">
              <a:spcBef>
                <a:spcPts val="0"/>
              </a:spcBef>
              <a:spcAft>
                <a:spcPts val="0"/>
              </a:spcAft>
              <a:buSzPts val="900"/>
              <a:buNone/>
              <a:defRPr b="0" i="0" sz="4400" u="none" cap="none" strike="noStrike">
                <a:latin typeface="Roboto"/>
                <a:ea typeface="Roboto"/>
                <a:cs typeface="Roboto"/>
                <a:sym typeface="Roboto"/>
              </a:defRPr>
            </a:lvl7pPr>
            <a:lvl8pPr indent="889000" lvl="7" marL="0" marR="0" rtl="0" algn="ctr">
              <a:spcBef>
                <a:spcPts val="0"/>
              </a:spcBef>
              <a:spcAft>
                <a:spcPts val="0"/>
              </a:spcAft>
              <a:buSzPts val="900"/>
              <a:buNone/>
              <a:defRPr b="0" i="0" sz="4400" u="none" cap="none" strike="noStrike">
                <a:latin typeface="Roboto"/>
                <a:ea typeface="Roboto"/>
                <a:cs typeface="Roboto"/>
                <a:sym typeface="Roboto"/>
              </a:defRPr>
            </a:lvl8pPr>
            <a:lvl9pPr indent="1016000" lvl="8" marL="0" marR="0" rtl="0" algn="ctr">
              <a:spcBef>
                <a:spcPts val="0"/>
              </a:spcBef>
              <a:spcAft>
                <a:spcPts val="0"/>
              </a:spcAft>
              <a:buSzPts val="900"/>
              <a:buNone/>
              <a:defRPr b="0" i="0" sz="4400" u="none" cap="none" strike="noStrike">
                <a:latin typeface="Roboto"/>
                <a:ea typeface="Roboto"/>
                <a:cs typeface="Roboto"/>
                <a:sym typeface="Roboto"/>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132" name="Shape 132"/>
        <p:cNvGrpSpPr/>
        <p:nvPr/>
      </p:nvGrpSpPr>
      <p:grpSpPr>
        <a:xfrm>
          <a:off x="0" y="0"/>
          <a:ext cx="0" cy="0"/>
          <a:chOff x="0" y="0"/>
          <a:chExt cx="0" cy="0"/>
        </a:xfrm>
      </p:grpSpPr>
      <p:sp>
        <p:nvSpPr>
          <p:cNvPr id="133" name="Google Shape;133;p24"/>
          <p:cNvSpPr txBox="1"/>
          <p:nvPr>
            <p:ph type="title"/>
          </p:nvPr>
        </p:nvSpPr>
        <p:spPr>
          <a:xfrm>
            <a:off x="669727" y="260449"/>
            <a:ext cx="7804500" cy="1264800"/>
          </a:xfrm>
          <a:prstGeom prst="rect">
            <a:avLst/>
          </a:prstGeom>
          <a:noFill/>
          <a:ln>
            <a:noFill/>
          </a:ln>
        </p:spPr>
        <p:txBody>
          <a:bodyPr anchorCtr="0" anchor="ctr" bIns="50575" lIns="50575" spcFirstLastPara="1" rIns="50575" wrap="square" tIns="50575">
            <a:noAutofit/>
          </a:bodyPr>
          <a:lstStyle>
            <a:lvl1pPr indent="0" lvl="0" marL="0" marR="0" rtl="0" algn="ctr">
              <a:spcBef>
                <a:spcPts val="0"/>
              </a:spcBef>
              <a:spcAft>
                <a:spcPts val="0"/>
              </a:spcAft>
              <a:buSzPts val="900"/>
              <a:buNone/>
              <a:defRPr b="0" i="0" sz="4400" u="none" cap="none" strike="noStrike">
                <a:latin typeface="Roboto"/>
                <a:ea typeface="Roboto"/>
                <a:cs typeface="Roboto"/>
                <a:sym typeface="Roboto"/>
              </a:defRPr>
            </a:lvl1pPr>
            <a:lvl2pPr indent="139700" lvl="1" marL="0" marR="0" rtl="0" algn="ctr">
              <a:spcBef>
                <a:spcPts val="0"/>
              </a:spcBef>
              <a:spcAft>
                <a:spcPts val="0"/>
              </a:spcAft>
              <a:buSzPts val="900"/>
              <a:buNone/>
              <a:defRPr b="0" i="0" sz="4400" u="none" cap="none" strike="noStrike">
                <a:latin typeface="Roboto"/>
                <a:ea typeface="Roboto"/>
                <a:cs typeface="Roboto"/>
                <a:sym typeface="Roboto"/>
              </a:defRPr>
            </a:lvl2pPr>
            <a:lvl3pPr indent="254000" lvl="2" marL="0" marR="0" rtl="0" algn="ctr">
              <a:spcBef>
                <a:spcPts val="0"/>
              </a:spcBef>
              <a:spcAft>
                <a:spcPts val="0"/>
              </a:spcAft>
              <a:buSzPts val="900"/>
              <a:buNone/>
              <a:defRPr b="0" i="0" sz="4400" u="none" cap="none" strike="noStrike">
                <a:latin typeface="Roboto"/>
                <a:ea typeface="Roboto"/>
                <a:cs typeface="Roboto"/>
                <a:sym typeface="Roboto"/>
              </a:defRPr>
            </a:lvl3pPr>
            <a:lvl4pPr indent="393700" lvl="3" marL="0" marR="0" rtl="0" algn="ctr">
              <a:spcBef>
                <a:spcPts val="0"/>
              </a:spcBef>
              <a:spcAft>
                <a:spcPts val="0"/>
              </a:spcAft>
              <a:buSzPts val="900"/>
              <a:buNone/>
              <a:defRPr b="0" i="0" sz="4400" u="none" cap="none" strike="noStrike">
                <a:latin typeface="Roboto"/>
                <a:ea typeface="Roboto"/>
                <a:cs typeface="Roboto"/>
                <a:sym typeface="Roboto"/>
              </a:defRPr>
            </a:lvl4pPr>
            <a:lvl5pPr indent="508000" lvl="4" marL="0" marR="0" rtl="0" algn="ctr">
              <a:spcBef>
                <a:spcPts val="0"/>
              </a:spcBef>
              <a:spcAft>
                <a:spcPts val="0"/>
              </a:spcAft>
              <a:buSzPts val="900"/>
              <a:buNone/>
              <a:defRPr b="0" i="0" sz="4400" u="none" cap="none" strike="noStrike">
                <a:latin typeface="Roboto"/>
                <a:ea typeface="Roboto"/>
                <a:cs typeface="Roboto"/>
                <a:sym typeface="Roboto"/>
              </a:defRPr>
            </a:lvl5pPr>
            <a:lvl6pPr indent="622300" lvl="5" marL="0" marR="0" rtl="0" algn="ctr">
              <a:spcBef>
                <a:spcPts val="0"/>
              </a:spcBef>
              <a:spcAft>
                <a:spcPts val="0"/>
              </a:spcAft>
              <a:buSzPts val="900"/>
              <a:buNone/>
              <a:defRPr b="0" i="0" sz="4400" u="none" cap="none" strike="noStrike">
                <a:latin typeface="Roboto"/>
                <a:ea typeface="Roboto"/>
                <a:cs typeface="Roboto"/>
                <a:sym typeface="Roboto"/>
              </a:defRPr>
            </a:lvl6pPr>
            <a:lvl7pPr indent="762000" lvl="6" marL="0" marR="0" rtl="0" algn="ctr">
              <a:spcBef>
                <a:spcPts val="0"/>
              </a:spcBef>
              <a:spcAft>
                <a:spcPts val="0"/>
              </a:spcAft>
              <a:buSzPts val="900"/>
              <a:buNone/>
              <a:defRPr b="0" i="0" sz="4400" u="none" cap="none" strike="noStrike">
                <a:latin typeface="Roboto"/>
                <a:ea typeface="Roboto"/>
                <a:cs typeface="Roboto"/>
                <a:sym typeface="Roboto"/>
              </a:defRPr>
            </a:lvl7pPr>
            <a:lvl8pPr indent="889000" lvl="7" marL="0" marR="0" rtl="0" algn="ctr">
              <a:spcBef>
                <a:spcPts val="0"/>
              </a:spcBef>
              <a:spcAft>
                <a:spcPts val="0"/>
              </a:spcAft>
              <a:buSzPts val="900"/>
              <a:buNone/>
              <a:defRPr b="0" i="0" sz="4400" u="none" cap="none" strike="noStrike">
                <a:latin typeface="Roboto"/>
                <a:ea typeface="Roboto"/>
                <a:cs typeface="Roboto"/>
                <a:sym typeface="Roboto"/>
              </a:defRPr>
            </a:lvl8pPr>
            <a:lvl9pPr indent="1016000" lvl="8" marL="0" marR="0" rtl="0" algn="ctr">
              <a:spcBef>
                <a:spcPts val="0"/>
              </a:spcBef>
              <a:spcAft>
                <a:spcPts val="0"/>
              </a:spcAft>
              <a:buSzPts val="900"/>
              <a:buNone/>
              <a:defRPr b="0" i="0" sz="4400" u="none" cap="none" strike="noStrike">
                <a:latin typeface="Roboto"/>
                <a:ea typeface="Roboto"/>
                <a:cs typeface="Roboto"/>
                <a:sym typeface="Robo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34" name="Shape 134"/>
        <p:cNvGrpSpPr/>
        <p:nvPr/>
      </p:nvGrpSpPr>
      <p:grpSpPr>
        <a:xfrm>
          <a:off x="0" y="0"/>
          <a:ext cx="0" cy="0"/>
          <a:chOff x="0" y="0"/>
          <a:chExt cx="0" cy="0"/>
        </a:xfrm>
      </p:grpSpPr>
      <p:sp>
        <p:nvSpPr>
          <p:cNvPr id="135" name="Google Shape;135;p25"/>
          <p:cNvSpPr txBox="1"/>
          <p:nvPr>
            <p:ph type="title"/>
          </p:nvPr>
        </p:nvSpPr>
        <p:spPr>
          <a:xfrm>
            <a:off x="669727" y="260449"/>
            <a:ext cx="7804500" cy="1264800"/>
          </a:xfrm>
          <a:prstGeom prst="rect">
            <a:avLst/>
          </a:prstGeom>
          <a:noFill/>
          <a:ln>
            <a:noFill/>
          </a:ln>
        </p:spPr>
        <p:txBody>
          <a:bodyPr anchorCtr="0" anchor="ctr" bIns="50575" lIns="50575" spcFirstLastPara="1" rIns="50575" wrap="square" tIns="50575">
            <a:noAutofit/>
          </a:bodyPr>
          <a:lstStyle>
            <a:lvl1pPr indent="0" lvl="0" marL="0" marR="0" rtl="0" algn="ctr">
              <a:spcBef>
                <a:spcPts val="0"/>
              </a:spcBef>
              <a:spcAft>
                <a:spcPts val="0"/>
              </a:spcAft>
              <a:buSzPts val="900"/>
              <a:buNone/>
              <a:defRPr b="0" i="0" sz="4400" u="none" cap="none" strike="noStrike">
                <a:latin typeface="Roboto"/>
                <a:ea typeface="Roboto"/>
                <a:cs typeface="Roboto"/>
                <a:sym typeface="Roboto"/>
              </a:defRPr>
            </a:lvl1pPr>
            <a:lvl2pPr indent="139700" lvl="1" marL="0" marR="0" rtl="0" algn="ctr">
              <a:spcBef>
                <a:spcPts val="0"/>
              </a:spcBef>
              <a:spcAft>
                <a:spcPts val="0"/>
              </a:spcAft>
              <a:buSzPts val="900"/>
              <a:buNone/>
              <a:defRPr b="0" i="0" sz="4400" u="none" cap="none" strike="noStrike">
                <a:latin typeface="Roboto"/>
                <a:ea typeface="Roboto"/>
                <a:cs typeface="Roboto"/>
                <a:sym typeface="Roboto"/>
              </a:defRPr>
            </a:lvl2pPr>
            <a:lvl3pPr indent="254000" lvl="2" marL="0" marR="0" rtl="0" algn="ctr">
              <a:spcBef>
                <a:spcPts val="0"/>
              </a:spcBef>
              <a:spcAft>
                <a:spcPts val="0"/>
              </a:spcAft>
              <a:buSzPts val="900"/>
              <a:buNone/>
              <a:defRPr b="0" i="0" sz="4400" u="none" cap="none" strike="noStrike">
                <a:latin typeface="Roboto"/>
                <a:ea typeface="Roboto"/>
                <a:cs typeface="Roboto"/>
                <a:sym typeface="Roboto"/>
              </a:defRPr>
            </a:lvl3pPr>
            <a:lvl4pPr indent="393700" lvl="3" marL="0" marR="0" rtl="0" algn="ctr">
              <a:spcBef>
                <a:spcPts val="0"/>
              </a:spcBef>
              <a:spcAft>
                <a:spcPts val="0"/>
              </a:spcAft>
              <a:buSzPts val="900"/>
              <a:buNone/>
              <a:defRPr b="0" i="0" sz="4400" u="none" cap="none" strike="noStrike">
                <a:latin typeface="Roboto"/>
                <a:ea typeface="Roboto"/>
                <a:cs typeface="Roboto"/>
                <a:sym typeface="Roboto"/>
              </a:defRPr>
            </a:lvl4pPr>
            <a:lvl5pPr indent="508000" lvl="4" marL="0" marR="0" rtl="0" algn="ctr">
              <a:spcBef>
                <a:spcPts val="0"/>
              </a:spcBef>
              <a:spcAft>
                <a:spcPts val="0"/>
              </a:spcAft>
              <a:buSzPts val="900"/>
              <a:buNone/>
              <a:defRPr b="0" i="0" sz="4400" u="none" cap="none" strike="noStrike">
                <a:latin typeface="Roboto"/>
                <a:ea typeface="Roboto"/>
                <a:cs typeface="Roboto"/>
                <a:sym typeface="Roboto"/>
              </a:defRPr>
            </a:lvl5pPr>
            <a:lvl6pPr indent="622300" lvl="5" marL="0" marR="0" rtl="0" algn="ctr">
              <a:spcBef>
                <a:spcPts val="0"/>
              </a:spcBef>
              <a:spcAft>
                <a:spcPts val="0"/>
              </a:spcAft>
              <a:buSzPts val="900"/>
              <a:buNone/>
              <a:defRPr b="0" i="0" sz="4400" u="none" cap="none" strike="noStrike">
                <a:latin typeface="Roboto"/>
                <a:ea typeface="Roboto"/>
                <a:cs typeface="Roboto"/>
                <a:sym typeface="Roboto"/>
              </a:defRPr>
            </a:lvl6pPr>
            <a:lvl7pPr indent="762000" lvl="6" marL="0" marR="0" rtl="0" algn="ctr">
              <a:spcBef>
                <a:spcPts val="0"/>
              </a:spcBef>
              <a:spcAft>
                <a:spcPts val="0"/>
              </a:spcAft>
              <a:buSzPts val="900"/>
              <a:buNone/>
              <a:defRPr b="0" i="0" sz="4400" u="none" cap="none" strike="noStrike">
                <a:latin typeface="Roboto"/>
                <a:ea typeface="Roboto"/>
                <a:cs typeface="Roboto"/>
                <a:sym typeface="Roboto"/>
              </a:defRPr>
            </a:lvl7pPr>
            <a:lvl8pPr indent="889000" lvl="7" marL="0" marR="0" rtl="0" algn="ctr">
              <a:spcBef>
                <a:spcPts val="0"/>
              </a:spcBef>
              <a:spcAft>
                <a:spcPts val="0"/>
              </a:spcAft>
              <a:buSzPts val="900"/>
              <a:buNone/>
              <a:defRPr b="0" i="0" sz="4400" u="none" cap="none" strike="noStrike">
                <a:latin typeface="Roboto"/>
                <a:ea typeface="Roboto"/>
                <a:cs typeface="Roboto"/>
                <a:sym typeface="Roboto"/>
              </a:defRPr>
            </a:lvl8pPr>
            <a:lvl9pPr indent="1016000" lvl="8" marL="0" marR="0" rtl="0" algn="ctr">
              <a:spcBef>
                <a:spcPts val="0"/>
              </a:spcBef>
              <a:spcAft>
                <a:spcPts val="0"/>
              </a:spcAft>
              <a:buSzPts val="900"/>
              <a:buNone/>
              <a:defRPr b="0" i="0" sz="4400" u="none" cap="none" strike="noStrike">
                <a:latin typeface="Roboto"/>
                <a:ea typeface="Roboto"/>
                <a:cs typeface="Roboto"/>
                <a:sym typeface="Roboto"/>
              </a:defRPr>
            </a:lvl9pPr>
          </a:lstStyle>
          <a:p/>
        </p:txBody>
      </p:sp>
      <p:sp>
        <p:nvSpPr>
          <p:cNvPr id="136" name="Google Shape;136;p25"/>
          <p:cNvSpPr txBox="1"/>
          <p:nvPr>
            <p:ph idx="1" type="body"/>
          </p:nvPr>
        </p:nvSpPr>
        <p:spPr>
          <a:xfrm>
            <a:off x="669727" y="1525488"/>
            <a:ext cx="7804500" cy="3683700"/>
          </a:xfrm>
          <a:prstGeom prst="rect">
            <a:avLst/>
          </a:prstGeom>
          <a:noFill/>
          <a:ln>
            <a:noFill/>
          </a:ln>
        </p:spPr>
        <p:txBody>
          <a:bodyPr anchorCtr="0" anchor="ctr" bIns="50575" lIns="50575" spcFirstLastPara="1" rIns="50575" wrap="square" tIns="50575">
            <a:noAutofit/>
          </a:bodyPr>
          <a:lstStyle>
            <a:lvl1pPr indent="-323850" lvl="0" marL="457200" marR="0" rtl="0" algn="l">
              <a:spcBef>
                <a:spcPts val="2400"/>
              </a:spcBef>
              <a:spcAft>
                <a:spcPts val="0"/>
              </a:spcAft>
              <a:buSzPts val="1500"/>
              <a:buFont typeface="Roboto"/>
              <a:buChar char="•"/>
              <a:defRPr b="0" i="0" sz="2000" u="none" cap="none" strike="noStrike">
                <a:latin typeface="Roboto"/>
                <a:ea typeface="Roboto"/>
                <a:cs typeface="Roboto"/>
                <a:sym typeface="Roboto"/>
              </a:defRPr>
            </a:lvl1pPr>
            <a:lvl2pPr indent="-323850" lvl="1" marL="914400" marR="0" rtl="0" algn="l">
              <a:spcBef>
                <a:spcPts val="2400"/>
              </a:spcBef>
              <a:spcAft>
                <a:spcPts val="0"/>
              </a:spcAft>
              <a:buSzPts val="1500"/>
              <a:buFont typeface="Roboto"/>
              <a:buChar char="•"/>
              <a:defRPr b="0" i="0" sz="2000" u="none" cap="none" strike="noStrike">
                <a:latin typeface="Roboto"/>
                <a:ea typeface="Roboto"/>
                <a:cs typeface="Roboto"/>
                <a:sym typeface="Roboto"/>
              </a:defRPr>
            </a:lvl2pPr>
            <a:lvl3pPr indent="-323850" lvl="2" marL="1371600" marR="0" rtl="0" algn="l">
              <a:spcBef>
                <a:spcPts val="2400"/>
              </a:spcBef>
              <a:spcAft>
                <a:spcPts val="0"/>
              </a:spcAft>
              <a:buSzPts val="1500"/>
              <a:buFont typeface="Roboto"/>
              <a:buChar char="•"/>
              <a:defRPr b="0" i="0" sz="2000" u="none" cap="none" strike="noStrike">
                <a:latin typeface="Roboto"/>
                <a:ea typeface="Roboto"/>
                <a:cs typeface="Roboto"/>
                <a:sym typeface="Roboto"/>
              </a:defRPr>
            </a:lvl3pPr>
            <a:lvl4pPr indent="-323850" lvl="3" marL="1828800" marR="0" rtl="0" algn="l">
              <a:spcBef>
                <a:spcPts val="2400"/>
              </a:spcBef>
              <a:spcAft>
                <a:spcPts val="0"/>
              </a:spcAft>
              <a:buSzPts val="1500"/>
              <a:buFont typeface="Roboto"/>
              <a:buChar char="•"/>
              <a:defRPr b="0" i="0" sz="2000" u="none" cap="none" strike="noStrike">
                <a:latin typeface="Roboto"/>
                <a:ea typeface="Roboto"/>
                <a:cs typeface="Roboto"/>
                <a:sym typeface="Roboto"/>
              </a:defRPr>
            </a:lvl4pPr>
            <a:lvl5pPr indent="-323850" lvl="4" marL="2286000" marR="0" rtl="0" algn="l">
              <a:spcBef>
                <a:spcPts val="2400"/>
              </a:spcBef>
              <a:spcAft>
                <a:spcPts val="0"/>
              </a:spcAft>
              <a:buSzPts val="1500"/>
              <a:buFont typeface="Roboto"/>
              <a:buChar char="•"/>
              <a:defRPr b="0" i="0" sz="2000" u="none" cap="none" strike="noStrike">
                <a:latin typeface="Roboto"/>
                <a:ea typeface="Roboto"/>
                <a:cs typeface="Roboto"/>
                <a:sym typeface="Roboto"/>
              </a:defRPr>
            </a:lvl5pPr>
            <a:lvl6pPr indent="-323850" lvl="5" marL="2743200" marR="0" rtl="0" algn="l">
              <a:spcBef>
                <a:spcPts val="2400"/>
              </a:spcBef>
              <a:spcAft>
                <a:spcPts val="0"/>
              </a:spcAft>
              <a:buSzPts val="1500"/>
              <a:buFont typeface="Roboto"/>
              <a:buChar char="•"/>
              <a:defRPr b="0" i="0" sz="2000" u="none" cap="none" strike="noStrike">
                <a:latin typeface="Roboto"/>
                <a:ea typeface="Roboto"/>
                <a:cs typeface="Roboto"/>
                <a:sym typeface="Roboto"/>
              </a:defRPr>
            </a:lvl6pPr>
            <a:lvl7pPr indent="-323850" lvl="6" marL="3200400" marR="0" rtl="0" algn="l">
              <a:spcBef>
                <a:spcPts val="2400"/>
              </a:spcBef>
              <a:spcAft>
                <a:spcPts val="0"/>
              </a:spcAft>
              <a:buSzPts val="1500"/>
              <a:buFont typeface="Roboto"/>
              <a:buChar char="•"/>
              <a:defRPr b="0" i="0" sz="2000" u="none" cap="none" strike="noStrike">
                <a:latin typeface="Roboto"/>
                <a:ea typeface="Roboto"/>
                <a:cs typeface="Roboto"/>
                <a:sym typeface="Roboto"/>
              </a:defRPr>
            </a:lvl7pPr>
            <a:lvl8pPr indent="-323850" lvl="7" marL="3657600" marR="0" rtl="0" algn="l">
              <a:spcBef>
                <a:spcPts val="2400"/>
              </a:spcBef>
              <a:spcAft>
                <a:spcPts val="0"/>
              </a:spcAft>
              <a:buSzPts val="1500"/>
              <a:buFont typeface="Roboto"/>
              <a:buChar char="•"/>
              <a:defRPr b="0" i="0" sz="2000" u="none" cap="none" strike="noStrike">
                <a:latin typeface="Roboto"/>
                <a:ea typeface="Roboto"/>
                <a:cs typeface="Roboto"/>
                <a:sym typeface="Roboto"/>
              </a:defRPr>
            </a:lvl8pPr>
            <a:lvl9pPr indent="-323850" lvl="8" marL="4114800" marR="0" rtl="0" algn="l">
              <a:spcBef>
                <a:spcPts val="2400"/>
              </a:spcBef>
              <a:spcAft>
                <a:spcPts val="0"/>
              </a:spcAft>
              <a:buSzPts val="1500"/>
              <a:buFont typeface="Roboto"/>
              <a:buChar char="•"/>
              <a:defRPr b="0" i="0" sz="2000" u="none" cap="none" strike="noStrike">
                <a:latin typeface="Roboto"/>
                <a:ea typeface="Roboto"/>
                <a:cs typeface="Roboto"/>
                <a:sym typeface="Robot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37" name="Shape 137"/>
        <p:cNvGrpSpPr/>
        <p:nvPr/>
      </p:nvGrpSpPr>
      <p:grpSpPr>
        <a:xfrm>
          <a:off x="0" y="0"/>
          <a:ext cx="0" cy="0"/>
          <a:chOff x="0" y="0"/>
          <a:chExt cx="0" cy="0"/>
        </a:xfrm>
      </p:grpSpPr>
      <p:sp>
        <p:nvSpPr>
          <p:cNvPr id="138" name="Google Shape;138;p26"/>
          <p:cNvSpPr txBox="1"/>
          <p:nvPr>
            <p:ph type="title"/>
          </p:nvPr>
        </p:nvSpPr>
        <p:spPr>
          <a:xfrm>
            <a:off x="669727" y="260449"/>
            <a:ext cx="7804500" cy="1264800"/>
          </a:xfrm>
          <a:prstGeom prst="rect">
            <a:avLst/>
          </a:prstGeom>
          <a:noFill/>
          <a:ln>
            <a:noFill/>
          </a:ln>
        </p:spPr>
        <p:txBody>
          <a:bodyPr anchorCtr="0" anchor="ctr" bIns="50575" lIns="50575" spcFirstLastPara="1" rIns="50575" wrap="square" tIns="50575">
            <a:noAutofit/>
          </a:bodyPr>
          <a:lstStyle>
            <a:lvl1pPr indent="0" lvl="0" marL="0" marR="0" rtl="0" algn="ctr">
              <a:spcBef>
                <a:spcPts val="0"/>
              </a:spcBef>
              <a:spcAft>
                <a:spcPts val="0"/>
              </a:spcAft>
              <a:buSzPts val="900"/>
              <a:buNone/>
              <a:defRPr b="0" i="0" sz="4400" u="none" cap="none" strike="noStrike">
                <a:latin typeface="Roboto"/>
                <a:ea typeface="Roboto"/>
                <a:cs typeface="Roboto"/>
                <a:sym typeface="Roboto"/>
              </a:defRPr>
            </a:lvl1pPr>
            <a:lvl2pPr indent="139700" lvl="1" marL="0" marR="0" rtl="0" algn="ctr">
              <a:spcBef>
                <a:spcPts val="0"/>
              </a:spcBef>
              <a:spcAft>
                <a:spcPts val="0"/>
              </a:spcAft>
              <a:buSzPts val="900"/>
              <a:buNone/>
              <a:defRPr b="0" i="0" sz="4400" u="none" cap="none" strike="noStrike">
                <a:latin typeface="Roboto"/>
                <a:ea typeface="Roboto"/>
                <a:cs typeface="Roboto"/>
                <a:sym typeface="Roboto"/>
              </a:defRPr>
            </a:lvl2pPr>
            <a:lvl3pPr indent="254000" lvl="2" marL="0" marR="0" rtl="0" algn="ctr">
              <a:spcBef>
                <a:spcPts val="0"/>
              </a:spcBef>
              <a:spcAft>
                <a:spcPts val="0"/>
              </a:spcAft>
              <a:buSzPts val="900"/>
              <a:buNone/>
              <a:defRPr b="0" i="0" sz="4400" u="none" cap="none" strike="noStrike">
                <a:latin typeface="Roboto"/>
                <a:ea typeface="Roboto"/>
                <a:cs typeface="Roboto"/>
                <a:sym typeface="Roboto"/>
              </a:defRPr>
            </a:lvl3pPr>
            <a:lvl4pPr indent="393700" lvl="3" marL="0" marR="0" rtl="0" algn="ctr">
              <a:spcBef>
                <a:spcPts val="0"/>
              </a:spcBef>
              <a:spcAft>
                <a:spcPts val="0"/>
              </a:spcAft>
              <a:buSzPts val="900"/>
              <a:buNone/>
              <a:defRPr b="0" i="0" sz="4400" u="none" cap="none" strike="noStrike">
                <a:latin typeface="Roboto"/>
                <a:ea typeface="Roboto"/>
                <a:cs typeface="Roboto"/>
                <a:sym typeface="Roboto"/>
              </a:defRPr>
            </a:lvl4pPr>
            <a:lvl5pPr indent="508000" lvl="4" marL="0" marR="0" rtl="0" algn="ctr">
              <a:spcBef>
                <a:spcPts val="0"/>
              </a:spcBef>
              <a:spcAft>
                <a:spcPts val="0"/>
              </a:spcAft>
              <a:buSzPts val="900"/>
              <a:buNone/>
              <a:defRPr b="0" i="0" sz="4400" u="none" cap="none" strike="noStrike">
                <a:latin typeface="Roboto"/>
                <a:ea typeface="Roboto"/>
                <a:cs typeface="Roboto"/>
                <a:sym typeface="Roboto"/>
              </a:defRPr>
            </a:lvl5pPr>
            <a:lvl6pPr indent="622300" lvl="5" marL="0" marR="0" rtl="0" algn="ctr">
              <a:spcBef>
                <a:spcPts val="0"/>
              </a:spcBef>
              <a:spcAft>
                <a:spcPts val="0"/>
              </a:spcAft>
              <a:buSzPts val="900"/>
              <a:buNone/>
              <a:defRPr b="0" i="0" sz="4400" u="none" cap="none" strike="noStrike">
                <a:latin typeface="Roboto"/>
                <a:ea typeface="Roboto"/>
                <a:cs typeface="Roboto"/>
                <a:sym typeface="Roboto"/>
              </a:defRPr>
            </a:lvl6pPr>
            <a:lvl7pPr indent="762000" lvl="6" marL="0" marR="0" rtl="0" algn="ctr">
              <a:spcBef>
                <a:spcPts val="0"/>
              </a:spcBef>
              <a:spcAft>
                <a:spcPts val="0"/>
              </a:spcAft>
              <a:buSzPts val="900"/>
              <a:buNone/>
              <a:defRPr b="0" i="0" sz="4400" u="none" cap="none" strike="noStrike">
                <a:latin typeface="Roboto"/>
                <a:ea typeface="Roboto"/>
                <a:cs typeface="Roboto"/>
                <a:sym typeface="Roboto"/>
              </a:defRPr>
            </a:lvl7pPr>
            <a:lvl8pPr indent="889000" lvl="7" marL="0" marR="0" rtl="0" algn="ctr">
              <a:spcBef>
                <a:spcPts val="0"/>
              </a:spcBef>
              <a:spcAft>
                <a:spcPts val="0"/>
              </a:spcAft>
              <a:buSzPts val="900"/>
              <a:buNone/>
              <a:defRPr b="0" i="0" sz="4400" u="none" cap="none" strike="noStrike">
                <a:latin typeface="Roboto"/>
                <a:ea typeface="Roboto"/>
                <a:cs typeface="Roboto"/>
                <a:sym typeface="Roboto"/>
              </a:defRPr>
            </a:lvl8pPr>
            <a:lvl9pPr indent="1016000" lvl="8" marL="0" marR="0" rtl="0" algn="ctr">
              <a:spcBef>
                <a:spcPts val="0"/>
              </a:spcBef>
              <a:spcAft>
                <a:spcPts val="0"/>
              </a:spcAft>
              <a:buSzPts val="900"/>
              <a:buNone/>
              <a:defRPr b="0" i="0" sz="4400" u="none" cap="none" strike="noStrike">
                <a:latin typeface="Roboto"/>
                <a:ea typeface="Roboto"/>
                <a:cs typeface="Roboto"/>
                <a:sym typeface="Roboto"/>
              </a:defRPr>
            </a:lvl9pPr>
          </a:lstStyle>
          <a:p/>
        </p:txBody>
      </p:sp>
      <p:sp>
        <p:nvSpPr>
          <p:cNvPr id="139" name="Google Shape;139;p26"/>
          <p:cNvSpPr txBox="1"/>
          <p:nvPr>
            <p:ph idx="1" type="body"/>
          </p:nvPr>
        </p:nvSpPr>
        <p:spPr>
          <a:xfrm>
            <a:off x="669727" y="1525488"/>
            <a:ext cx="3750600" cy="3683700"/>
          </a:xfrm>
          <a:prstGeom prst="rect">
            <a:avLst/>
          </a:prstGeom>
          <a:noFill/>
          <a:ln>
            <a:noFill/>
          </a:ln>
        </p:spPr>
        <p:txBody>
          <a:bodyPr anchorCtr="0" anchor="ctr" bIns="50575" lIns="50575" spcFirstLastPara="1" rIns="50575" wrap="square" tIns="50575">
            <a:noAutofit/>
          </a:bodyPr>
          <a:lstStyle>
            <a:lvl1pPr indent="-298450" lvl="0" marL="457200" marR="0" rtl="0" algn="l">
              <a:spcBef>
                <a:spcPts val="1800"/>
              </a:spcBef>
              <a:spcAft>
                <a:spcPts val="0"/>
              </a:spcAft>
              <a:buSzPts val="1100"/>
              <a:buFont typeface="Roboto"/>
              <a:buChar char="•"/>
              <a:defRPr b="0" i="0" sz="1600" u="none" cap="none" strike="noStrike">
                <a:latin typeface="Roboto"/>
                <a:ea typeface="Roboto"/>
                <a:cs typeface="Roboto"/>
                <a:sym typeface="Roboto"/>
              </a:defRPr>
            </a:lvl1pPr>
            <a:lvl2pPr indent="-298450" lvl="1" marL="914400" marR="0" rtl="0" algn="l">
              <a:spcBef>
                <a:spcPts val="1800"/>
              </a:spcBef>
              <a:spcAft>
                <a:spcPts val="0"/>
              </a:spcAft>
              <a:buSzPts val="1100"/>
              <a:buFont typeface="Roboto"/>
              <a:buChar char="•"/>
              <a:defRPr b="0" i="0" sz="1600" u="none" cap="none" strike="noStrike">
                <a:latin typeface="Roboto"/>
                <a:ea typeface="Roboto"/>
                <a:cs typeface="Roboto"/>
                <a:sym typeface="Roboto"/>
              </a:defRPr>
            </a:lvl2pPr>
            <a:lvl3pPr indent="-298450" lvl="2" marL="1371600" marR="0" rtl="0" algn="l">
              <a:spcBef>
                <a:spcPts val="1800"/>
              </a:spcBef>
              <a:spcAft>
                <a:spcPts val="0"/>
              </a:spcAft>
              <a:buSzPts val="1100"/>
              <a:buFont typeface="Roboto"/>
              <a:buChar char="•"/>
              <a:defRPr b="0" i="0" sz="1600" u="none" cap="none" strike="noStrike">
                <a:latin typeface="Roboto"/>
                <a:ea typeface="Roboto"/>
                <a:cs typeface="Roboto"/>
                <a:sym typeface="Roboto"/>
              </a:defRPr>
            </a:lvl3pPr>
            <a:lvl4pPr indent="-298450" lvl="3" marL="1828800" marR="0" rtl="0" algn="l">
              <a:spcBef>
                <a:spcPts val="1800"/>
              </a:spcBef>
              <a:spcAft>
                <a:spcPts val="0"/>
              </a:spcAft>
              <a:buSzPts val="1100"/>
              <a:buFont typeface="Roboto"/>
              <a:buChar char="•"/>
              <a:defRPr b="0" i="0" sz="1600" u="none" cap="none" strike="noStrike">
                <a:latin typeface="Roboto"/>
                <a:ea typeface="Roboto"/>
                <a:cs typeface="Roboto"/>
                <a:sym typeface="Roboto"/>
              </a:defRPr>
            </a:lvl4pPr>
            <a:lvl5pPr indent="-298450" lvl="4" marL="2286000" marR="0" rtl="0" algn="l">
              <a:spcBef>
                <a:spcPts val="1800"/>
              </a:spcBef>
              <a:spcAft>
                <a:spcPts val="0"/>
              </a:spcAft>
              <a:buSzPts val="1100"/>
              <a:buFont typeface="Roboto"/>
              <a:buChar char="•"/>
              <a:defRPr b="0" i="0" sz="1600" u="none" cap="none" strike="noStrike">
                <a:latin typeface="Roboto"/>
                <a:ea typeface="Roboto"/>
                <a:cs typeface="Roboto"/>
                <a:sym typeface="Roboto"/>
              </a:defRPr>
            </a:lvl5pPr>
            <a:lvl6pPr indent="-323850" lvl="5" marL="2743200" marR="0" rtl="0" algn="l">
              <a:spcBef>
                <a:spcPts val="2400"/>
              </a:spcBef>
              <a:spcAft>
                <a:spcPts val="0"/>
              </a:spcAft>
              <a:buSzPts val="1500"/>
              <a:buFont typeface="Roboto"/>
              <a:buChar char="•"/>
              <a:defRPr b="0" i="0" sz="2000" u="none" cap="none" strike="noStrike">
                <a:latin typeface="Roboto"/>
                <a:ea typeface="Roboto"/>
                <a:cs typeface="Roboto"/>
                <a:sym typeface="Roboto"/>
              </a:defRPr>
            </a:lvl6pPr>
            <a:lvl7pPr indent="-323850" lvl="6" marL="3200400" marR="0" rtl="0" algn="l">
              <a:spcBef>
                <a:spcPts val="2400"/>
              </a:spcBef>
              <a:spcAft>
                <a:spcPts val="0"/>
              </a:spcAft>
              <a:buSzPts val="1500"/>
              <a:buFont typeface="Roboto"/>
              <a:buChar char="•"/>
              <a:defRPr b="0" i="0" sz="2000" u="none" cap="none" strike="noStrike">
                <a:latin typeface="Roboto"/>
                <a:ea typeface="Roboto"/>
                <a:cs typeface="Roboto"/>
                <a:sym typeface="Roboto"/>
              </a:defRPr>
            </a:lvl7pPr>
            <a:lvl8pPr indent="-323850" lvl="7" marL="3657600" marR="0" rtl="0" algn="l">
              <a:spcBef>
                <a:spcPts val="2400"/>
              </a:spcBef>
              <a:spcAft>
                <a:spcPts val="0"/>
              </a:spcAft>
              <a:buSzPts val="1500"/>
              <a:buFont typeface="Roboto"/>
              <a:buChar char="•"/>
              <a:defRPr b="0" i="0" sz="2000" u="none" cap="none" strike="noStrike">
                <a:latin typeface="Roboto"/>
                <a:ea typeface="Roboto"/>
                <a:cs typeface="Roboto"/>
                <a:sym typeface="Roboto"/>
              </a:defRPr>
            </a:lvl8pPr>
            <a:lvl9pPr indent="-323850" lvl="8" marL="4114800" marR="0" rtl="0" algn="l">
              <a:spcBef>
                <a:spcPts val="2400"/>
              </a:spcBef>
              <a:spcAft>
                <a:spcPts val="0"/>
              </a:spcAft>
              <a:buSzPts val="1500"/>
              <a:buFont typeface="Roboto"/>
              <a:buChar char="•"/>
              <a:defRPr b="0" i="0" sz="2000" u="none" cap="none" strike="noStrike">
                <a:latin typeface="Roboto"/>
                <a:ea typeface="Roboto"/>
                <a:cs typeface="Roboto"/>
                <a:sym typeface="Robo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40" name="Shape 140"/>
        <p:cNvGrpSpPr/>
        <p:nvPr/>
      </p:nvGrpSpPr>
      <p:grpSpPr>
        <a:xfrm>
          <a:off x="0" y="0"/>
          <a:ext cx="0" cy="0"/>
          <a:chOff x="0" y="0"/>
          <a:chExt cx="0" cy="0"/>
        </a:xfrm>
      </p:grpSpPr>
      <p:sp>
        <p:nvSpPr>
          <p:cNvPr id="141" name="Google Shape;141;p27"/>
          <p:cNvSpPr txBox="1"/>
          <p:nvPr>
            <p:ph idx="1" type="body"/>
          </p:nvPr>
        </p:nvSpPr>
        <p:spPr>
          <a:xfrm>
            <a:off x="669727" y="744141"/>
            <a:ext cx="7804500" cy="4226700"/>
          </a:xfrm>
          <a:prstGeom prst="rect">
            <a:avLst/>
          </a:prstGeom>
          <a:noFill/>
          <a:ln>
            <a:noFill/>
          </a:ln>
        </p:spPr>
        <p:txBody>
          <a:bodyPr anchorCtr="0" anchor="ctr" bIns="50575" lIns="50575" spcFirstLastPara="1" rIns="50575" wrap="square" tIns="50575">
            <a:noAutofit/>
          </a:bodyPr>
          <a:lstStyle>
            <a:lvl1pPr indent="-323850" lvl="0" marL="457200" marR="0" rtl="0" algn="l">
              <a:spcBef>
                <a:spcPts val="2400"/>
              </a:spcBef>
              <a:spcAft>
                <a:spcPts val="0"/>
              </a:spcAft>
              <a:buSzPts val="1500"/>
              <a:buFont typeface="Roboto"/>
              <a:buChar char="•"/>
              <a:defRPr b="0" i="0" sz="2000" u="none" cap="none" strike="noStrike">
                <a:latin typeface="Roboto"/>
                <a:ea typeface="Roboto"/>
                <a:cs typeface="Roboto"/>
                <a:sym typeface="Roboto"/>
              </a:defRPr>
            </a:lvl1pPr>
            <a:lvl2pPr indent="-323850" lvl="1" marL="914400" marR="0" rtl="0" algn="l">
              <a:spcBef>
                <a:spcPts val="2400"/>
              </a:spcBef>
              <a:spcAft>
                <a:spcPts val="0"/>
              </a:spcAft>
              <a:buSzPts val="1500"/>
              <a:buFont typeface="Roboto"/>
              <a:buChar char="•"/>
              <a:defRPr b="0" i="0" sz="2000" u="none" cap="none" strike="noStrike">
                <a:latin typeface="Roboto"/>
                <a:ea typeface="Roboto"/>
                <a:cs typeface="Roboto"/>
                <a:sym typeface="Roboto"/>
              </a:defRPr>
            </a:lvl2pPr>
            <a:lvl3pPr indent="-323850" lvl="2" marL="1371600" marR="0" rtl="0" algn="l">
              <a:spcBef>
                <a:spcPts val="2400"/>
              </a:spcBef>
              <a:spcAft>
                <a:spcPts val="0"/>
              </a:spcAft>
              <a:buSzPts val="1500"/>
              <a:buFont typeface="Roboto"/>
              <a:buChar char="•"/>
              <a:defRPr b="0" i="0" sz="2000" u="none" cap="none" strike="noStrike">
                <a:latin typeface="Roboto"/>
                <a:ea typeface="Roboto"/>
                <a:cs typeface="Roboto"/>
                <a:sym typeface="Roboto"/>
              </a:defRPr>
            </a:lvl3pPr>
            <a:lvl4pPr indent="-323850" lvl="3" marL="1828800" marR="0" rtl="0" algn="l">
              <a:spcBef>
                <a:spcPts val="2400"/>
              </a:spcBef>
              <a:spcAft>
                <a:spcPts val="0"/>
              </a:spcAft>
              <a:buSzPts val="1500"/>
              <a:buFont typeface="Roboto"/>
              <a:buChar char="•"/>
              <a:defRPr b="0" i="0" sz="2000" u="none" cap="none" strike="noStrike">
                <a:latin typeface="Roboto"/>
                <a:ea typeface="Roboto"/>
                <a:cs typeface="Roboto"/>
                <a:sym typeface="Roboto"/>
              </a:defRPr>
            </a:lvl4pPr>
            <a:lvl5pPr indent="-323850" lvl="4" marL="2286000" marR="0" rtl="0" algn="l">
              <a:spcBef>
                <a:spcPts val="2400"/>
              </a:spcBef>
              <a:spcAft>
                <a:spcPts val="0"/>
              </a:spcAft>
              <a:buSzPts val="1500"/>
              <a:buFont typeface="Roboto"/>
              <a:buChar char="•"/>
              <a:defRPr b="0" i="0" sz="2000" u="none" cap="none" strike="noStrike">
                <a:latin typeface="Roboto"/>
                <a:ea typeface="Roboto"/>
                <a:cs typeface="Roboto"/>
                <a:sym typeface="Roboto"/>
              </a:defRPr>
            </a:lvl5pPr>
            <a:lvl6pPr indent="-323850" lvl="5" marL="2743200" marR="0" rtl="0" algn="l">
              <a:spcBef>
                <a:spcPts val="2400"/>
              </a:spcBef>
              <a:spcAft>
                <a:spcPts val="0"/>
              </a:spcAft>
              <a:buSzPts val="1500"/>
              <a:buFont typeface="Roboto"/>
              <a:buChar char="•"/>
              <a:defRPr b="0" i="0" sz="2000" u="none" cap="none" strike="noStrike">
                <a:latin typeface="Roboto"/>
                <a:ea typeface="Roboto"/>
                <a:cs typeface="Roboto"/>
                <a:sym typeface="Roboto"/>
              </a:defRPr>
            </a:lvl6pPr>
            <a:lvl7pPr indent="-323850" lvl="6" marL="3200400" marR="0" rtl="0" algn="l">
              <a:spcBef>
                <a:spcPts val="2400"/>
              </a:spcBef>
              <a:spcAft>
                <a:spcPts val="0"/>
              </a:spcAft>
              <a:buSzPts val="1500"/>
              <a:buFont typeface="Roboto"/>
              <a:buChar char="•"/>
              <a:defRPr b="0" i="0" sz="2000" u="none" cap="none" strike="noStrike">
                <a:latin typeface="Roboto"/>
                <a:ea typeface="Roboto"/>
                <a:cs typeface="Roboto"/>
                <a:sym typeface="Roboto"/>
              </a:defRPr>
            </a:lvl7pPr>
            <a:lvl8pPr indent="-323850" lvl="7" marL="3657600" marR="0" rtl="0" algn="l">
              <a:spcBef>
                <a:spcPts val="2400"/>
              </a:spcBef>
              <a:spcAft>
                <a:spcPts val="0"/>
              </a:spcAft>
              <a:buSzPts val="1500"/>
              <a:buFont typeface="Roboto"/>
              <a:buChar char="•"/>
              <a:defRPr b="0" i="0" sz="2000" u="none" cap="none" strike="noStrike">
                <a:latin typeface="Roboto"/>
                <a:ea typeface="Roboto"/>
                <a:cs typeface="Roboto"/>
                <a:sym typeface="Roboto"/>
              </a:defRPr>
            </a:lvl8pPr>
            <a:lvl9pPr indent="-323850" lvl="8" marL="4114800" marR="0" rtl="0" algn="l">
              <a:spcBef>
                <a:spcPts val="2400"/>
              </a:spcBef>
              <a:spcAft>
                <a:spcPts val="0"/>
              </a:spcAft>
              <a:buSzPts val="1500"/>
              <a:buFont typeface="Roboto"/>
              <a:buChar char="•"/>
              <a:defRPr b="0" i="0" sz="2000" u="none" cap="none" strike="noStrike">
                <a:latin typeface="Roboto"/>
                <a:ea typeface="Roboto"/>
                <a:cs typeface="Roboto"/>
                <a:sym typeface="Robot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42" name="Shape 142"/>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43" name="Shape 14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44" name="Shape 14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5" name="Shape 145"/>
        <p:cNvGrpSpPr/>
        <p:nvPr/>
      </p:nvGrpSpPr>
      <p:grpSpPr>
        <a:xfrm>
          <a:off x="0" y="0"/>
          <a:ext cx="0" cy="0"/>
          <a:chOff x="0" y="0"/>
          <a:chExt cx="0" cy="0"/>
        </a:xfrm>
      </p:grpSpPr>
      <p:sp>
        <p:nvSpPr>
          <p:cNvPr id="146" name="Google Shape;146;p31"/>
          <p:cNvSpPr txBox="1"/>
          <p:nvPr>
            <p:ph type="ctrTitle"/>
          </p:nvPr>
        </p:nvSpPr>
        <p:spPr>
          <a:xfrm>
            <a:off x="311708" y="827306"/>
            <a:ext cx="8520600" cy="2280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47" name="Google Shape;147;p31"/>
          <p:cNvSpPr txBox="1"/>
          <p:nvPr>
            <p:ph idx="1" type="subTitle"/>
          </p:nvPr>
        </p:nvSpPr>
        <p:spPr>
          <a:xfrm>
            <a:off x="311700" y="3149028"/>
            <a:ext cx="8520600" cy="8808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8" name="Google Shape;148;p31"/>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Callout">
  <p:cSld name="Grey Callout">
    <p:bg>
      <p:bgPr>
        <a:solidFill>
          <a:srgbClr val="414252"/>
        </a:solidFill>
      </p:bgPr>
    </p:bg>
    <p:spTree>
      <p:nvGrpSpPr>
        <p:cNvPr id="12" name="Shape 12"/>
        <p:cNvGrpSpPr/>
        <p:nvPr/>
      </p:nvGrpSpPr>
      <p:grpSpPr>
        <a:xfrm>
          <a:off x="0" y="0"/>
          <a:ext cx="0" cy="0"/>
          <a:chOff x="0" y="0"/>
          <a:chExt cx="0" cy="0"/>
        </a:xfrm>
      </p:grpSpPr>
      <p:pic>
        <p:nvPicPr>
          <p:cNvPr id="13" name="Google Shape;13;p4"/>
          <p:cNvPicPr preferRelativeResize="0"/>
          <p:nvPr/>
        </p:nvPicPr>
        <p:blipFill rotWithShape="1">
          <a:blip r:embed="rId2">
            <a:alphaModFix/>
          </a:blip>
          <a:srcRect b="0" l="5748" r="5575" t="0"/>
          <a:stretch/>
        </p:blipFill>
        <p:spPr>
          <a:xfrm>
            <a:off x="-10046" y="0"/>
            <a:ext cx="9141900" cy="5727000"/>
          </a:xfrm>
          <a:prstGeom prst="rect">
            <a:avLst/>
          </a:prstGeom>
          <a:noFill/>
          <a:ln>
            <a:noFill/>
          </a:ln>
        </p:spPr>
      </p:pic>
      <p:sp>
        <p:nvSpPr>
          <p:cNvPr id="14" name="Google Shape;14;p4"/>
          <p:cNvSpPr txBox="1"/>
          <p:nvPr/>
        </p:nvSpPr>
        <p:spPr>
          <a:xfrm>
            <a:off x="8345910" y="352537"/>
            <a:ext cx="426300" cy="131100"/>
          </a:xfrm>
          <a:prstGeom prst="rect">
            <a:avLst/>
          </a:prstGeom>
          <a:noFill/>
          <a:ln>
            <a:noFill/>
          </a:ln>
        </p:spPr>
        <p:txBody>
          <a:bodyPr anchorCtr="0" anchor="ctr" bIns="33725" lIns="33725" spcFirstLastPara="1" rIns="33725" wrap="square" tIns="33725">
            <a:noAutofit/>
          </a:bodyPr>
          <a:lstStyle/>
          <a:p>
            <a:pPr indent="0" lvl="0" marL="0" marR="0" rtl="0" algn="r">
              <a:spcBef>
                <a:spcPts val="0"/>
              </a:spcBef>
              <a:spcAft>
                <a:spcPts val="0"/>
              </a:spcAft>
              <a:buNone/>
            </a:pPr>
            <a:r>
              <a:rPr b="1" lang="en-US" sz="700">
                <a:solidFill>
                  <a:srgbClr val="7F7F7F"/>
                </a:solidFill>
                <a:latin typeface="Roboto"/>
                <a:ea typeface="Roboto"/>
                <a:cs typeface="Roboto"/>
                <a:sym typeface="Roboto"/>
              </a:rPr>
              <a:t>  </a:t>
            </a:r>
            <a:r>
              <a:rPr b="1" lang="en-US" sz="700">
                <a:solidFill>
                  <a:srgbClr val="FF5F49"/>
                </a:solidFill>
                <a:latin typeface="Roboto"/>
                <a:ea typeface="Roboto"/>
                <a:cs typeface="Roboto"/>
                <a:sym typeface="Roboto"/>
              </a:rPr>
              <a:t>/</a:t>
            </a:r>
            <a:r>
              <a:rPr b="1" lang="en-US" sz="700">
                <a:solidFill>
                  <a:srgbClr val="7F7F7F"/>
                </a:solidFill>
                <a:latin typeface="Roboto"/>
                <a:ea typeface="Roboto"/>
                <a:cs typeface="Roboto"/>
                <a:sym typeface="Roboto"/>
              </a:rPr>
              <a:t> </a:t>
            </a:r>
            <a:fld id="{00000000-1234-1234-1234-123412341234}" type="slidenum">
              <a:rPr b="1" lang="en-US" sz="700">
                <a:solidFill>
                  <a:srgbClr val="7F7F7F"/>
                </a:solidFill>
                <a:latin typeface="Roboto"/>
                <a:ea typeface="Roboto"/>
                <a:cs typeface="Roboto"/>
                <a:sym typeface="Roboto"/>
              </a:rPr>
              <a:t>‹#›</a:t>
            </a:fld>
            <a:endParaRPr sz="700">
              <a:solidFill>
                <a:srgbClr val="7F7F7F"/>
              </a:solidFill>
              <a:latin typeface="Roboto"/>
              <a:ea typeface="Roboto"/>
              <a:cs typeface="Roboto"/>
              <a:sym typeface="Roboto"/>
            </a:endParaRPr>
          </a:p>
        </p:txBody>
      </p:sp>
      <p:pic>
        <p:nvPicPr>
          <p:cNvPr id="15" name="Google Shape;15;p4"/>
          <p:cNvPicPr preferRelativeResize="0"/>
          <p:nvPr/>
        </p:nvPicPr>
        <p:blipFill rotWithShape="1">
          <a:blip r:embed="rId3">
            <a:alphaModFix/>
          </a:blip>
          <a:srcRect b="0" l="0" r="0" t="0"/>
          <a:stretch/>
        </p:blipFill>
        <p:spPr>
          <a:xfrm>
            <a:off x="8190756" y="303237"/>
            <a:ext cx="338100" cy="148800"/>
          </a:xfrm>
          <a:prstGeom prst="rect">
            <a:avLst/>
          </a:prstGeom>
          <a:noFill/>
          <a:ln>
            <a:noFill/>
          </a:ln>
        </p:spPr>
      </p:pic>
      <p:sp>
        <p:nvSpPr>
          <p:cNvPr id="16" name="Google Shape;16;p4"/>
          <p:cNvSpPr txBox="1"/>
          <p:nvPr>
            <p:ph idx="1" type="body"/>
          </p:nvPr>
        </p:nvSpPr>
        <p:spPr>
          <a:xfrm>
            <a:off x="703209" y="1"/>
            <a:ext cx="4308300" cy="5715000"/>
          </a:xfrm>
          <a:prstGeom prst="rect">
            <a:avLst/>
          </a:prstGeom>
          <a:noFill/>
          <a:ln>
            <a:noFill/>
          </a:ln>
        </p:spPr>
        <p:txBody>
          <a:bodyPr anchorCtr="0" anchor="ctr" bIns="60700" lIns="60700" spcFirstLastPara="1" rIns="60700" wrap="square" tIns="60700">
            <a:noAutofit/>
          </a:bodyPr>
          <a:lstStyle>
            <a:lvl1pPr indent="-228600" lvl="0" marL="457200" marR="0" rtl="0" algn="l">
              <a:spcBef>
                <a:spcPts val="0"/>
              </a:spcBef>
              <a:spcAft>
                <a:spcPts val="0"/>
              </a:spcAft>
              <a:buClr>
                <a:srgbClr val="FEFDEB"/>
              </a:buClr>
              <a:buSzPts val="900"/>
              <a:buFont typeface="Roboto"/>
              <a:buNone/>
              <a:defRPr b="0" i="0" sz="2900" u="none" cap="none" strike="noStrike">
                <a:solidFill>
                  <a:srgbClr val="FEFDEB"/>
                </a:solidFill>
                <a:latin typeface="Roboto"/>
                <a:ea typeface="Roboto"/>
                <a:cs typeface="Roboto"/>
                <a:sym typeface="Roboto"/>
              </a:defRPr>
            </a:lvl1pPr>
            <a:lvl2pPr indent="-228600" lvl="1" marL="914400" marR="0" rtl="0" algn="l">
              <a:spcBef>
                <a:spcPts val="0"/>
              </a:spcBef>
              <a:spcAft>
                <a:spcPts val="0"/>
              </a:spcAft>
              <a:buClr>
                <a:srgbClr val="FEFDEB"/>
              </a:buClr>
              <a:buSzPts val="900"/>
              <a:buFont typeface="Roboto"/>
              <a:buNone/>
              <a:defRPr b="0" i="0" sz="2100" u="none" cap="none" strike="noStrike">
                <a:solidFill>
                  <a:srgbClr val="FEFDEB"/>
                </a:solidFill>
                <a:latin typeface="Roboto"/>
                <a:ea typeface="Roboto"/>
                <a:cs typeface="Roboto"/>
                <a:sym typeface="Roboto"/>
              </a:defRPr>
            </a:lvl2pPr>
            <a:lvl3pPr indent="-228600" lvl="2" marL="1371600" marR="0" rtl="0" algn="l">
              <a:spcBef>
                <a:spcPts val="0"/>
              </a:spcBef>
              <a:spcAft>
                <a:spcPts val="0"/>
              </a:spcAft>
              <a:buClr>
                <a:srgbClr val="FEFDEB"/>
              </a:buClr>
              <a:buSzPts val="900"/>
              <a:buFont typeface="Roboto"/>
              <a:buNone/>
              <a:defRPr b="0" i="0" sz="2100" u="none" cap="none" strike="noStrike">
                <a:solidFill>
                  <a:srgbClr val="FEFDEB"/>
                </a:solidFill>
                <a:latin typeface="Roboto"/>
                <a:ea typeface="Roboto"/>
                <a:cs typeface="Roboto"/>
                <a:sym typeface="Roboto"/>
              </a:defRPr>
            </a:lvl3pPr>
            <a:lvl4pPr indent="-228600" lvl="3" marL="1828800" marR="0" rtl="0" algn="l">
              <a:spcBef>
                <a:spcPts val="0"/>
              </a:spcBef>
              <a:spcAft>
                <a:spcPts val="0"/>
              </a:spcAft>
              <a:buClr>
                <a:srgbClr val="FEFDEB"/>
              </a:buClr>
              <a:buSzPts val="900"/>
              <a:buFont typeface="Roboto"/>
              <a:buNone/>
              <a:defRPr b="0" i="0" sz="2100" u="none" cap="none" strike="noStrike">
                <a:solidFill>
                  <a:srgbClr val="FEFDEB"/>
                </a:solidFill>
                <a:latin typeface="Roboto"/>
                <a:ea typeface="Roboto"/>
                <a:cs typeface="Roboto"/>
                <a:sym typeface="Roboto"/>
              </a:defRPr>
            </a:lvl4pPr>
            <a:lvl5pPr indent="-228600" lvl="4" marL="2286000" marR="0" rtl="0" algn="l">
              <a:spcBef>
                <a:spcPts val="0"/>
              </a:spcBef>
              <a:spcAft>
                <a:spcPts val="0"/>
              </a:spcAft>
              <a:buClr>
                <a:srgbClr val="FEFDEB"/>
              </a:buClr>
              <a:buSzPts val="900"/>
              <a:buFont typeface="Roboto"/>
              <a:buNone/>
              <a:defRPr b="0" i="0" sz="2100" u="none" cap="none" strike="noStrike">
                <a:solidFill>
                  <a:srgbClr val="FEFDEB"/>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53" name="Shape 153"/>
        <p:cNvGrpSpPr/>
        <p:nvPr/>
      </p:nvGrpSpPr>
      <p:grpSpPr>
        <a:xfrm>
          <a:off x="0" y="0"/>
          <a:ext cx="0" cy="0"/>
          <a:chOff x="0" y="0"/>
          <a:chExt cx="0" cy="0"/>
        </a:xfrm>
      </p:grpSpPr>
      <p:sp>
        <p:nvSpPr>
          <p:cNvPr id="154" name="Google Shape;154;p33"/>
          <p:cNvSpPr/>
          <p:nvPr/>
        </p:nvSpPr>
        <p:spPr>
          <a:xfrm>
            <a:off x="0" y="0"/>
            <a:ext cx="9144000" cy="54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3"/>
          <p:cNvSpPr txBox="1"/>
          <p:nvPr>
            <p:ph type="ctrTitle"/>
          </p:nvPr>
        </p:nvSpPr>
        <p:spPr>
          <a:xfrm>
            <a:off x="729450" y="1469389"/>
            <a:ext cx="7688100" cy="1849667"/>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6" name="Google Shape;156;p33"/>
          <p:cNvSpPr txBox="1"/>
          <p:nvPr>
            <p:ph idx="1" type="subTitle"/>
          </p:nvPr>
        </p:nvSpPr>
        <p:spPr>
          <a:xfrm>
            <a:off x="729627" y="3525444"/>
            <a:ext cx="7688100" cy="601333"/>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57" name="Google Shape;157;p33"/>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58" name="Google Shape;158;p33"/>
          <p:cNvSpPr/>
          <p:nvPr/>
        </p:nvSpPr>
        <p:spPr>
          <a:xfrm>
            <a:off x="0" y="4947778"/>
            <a:ext cx="9144000" cy="806333"/>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 name="Google Shape;159;p33"/>
          <p:cNvGrpSpPr/>
          <p:nvPr/>
        </p:nvGrpSpPr>
        <p:grpSpPr>
          <a:xfrm>
            <a:off x="830392" y="1323617"/>
            <a:ext cx="745763" cy="50918"/>
            <a:chOff x="4580561" y="2589004"/>
            <a:chExt cx="1064464" cy="25200"/>
          </a:xfrm>
        </p:grpSpPr>
        <p:sp>
          <p:nvSpPr>
            <p:cNvPr id="160" name="Google Shape;160;p33"/>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3"/>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33"/>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3" name="Shape 163"/>
        <p:cNvGrpSpPr/>
        <p:nvPr/>
      </p:nvGrpSpPr>
      <p:grpSpPr>
        <a:xfrm>
          <a:off x="0" y="0"/>
          <a:ext cx="0" cy="0"/>
          <a:chOff x="0" y="0"/>
          <a:chExt cx="0" cy="0"/>
        </a:xfrm>
      </p:grpSpPr>
      <p:grpSp>
        <p:nvGrpSpPr>
          <p:cNvPr id="164" name="Google Shape;164;p34"/>
          <p:cNvGrpSpPr/>
          <p:nvPr/>
        </p:nvGrpSpPr>
        <p:grpSpPr>
          <a:xfrm>
            <a:off x="830392" y="1323617"/>
            <a:ext cx="745763" cy="50918"/>
            <a:chOff x="4580561" y="2589004"/>
            <a:chExt cx="1064464" cy="25200"/>
          </a:xfrm>
        </p:grpSpPr>
        <p:sp>
          <p:nvSpPr>
            <p:cNvPr id="165" name="Google Shape;165;p3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34"/>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68" name="Google Shape;168;p34"/>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chemeClr val="lt2"/>
        </a:solidFill>
      </p:bgPr>
    </p:bg>
    <p:spTree>
      <p:nvGrpSpPr>
        <p:cNvPr id="169" name="Shape 169"/>
        <p:cNvGrpSpPr/>
        <p:nvPr/>
      </p:nvGrpSpPr>
      <p:grpSpPr>
        <a:xfrm>
          <a:off x="0" y="0"/>
          <a:ext cx="0" cy="0"/>
          <a:chOff x="0" y="0"/>
          <a:chExt cx="0" cy="0"/>
        </a:xfrm>
      </p:grpSpPr>
      <p:grpSp>
        <p:nvGrpSpPr>
          <p:cNvPr id="170" name="Google Shape;170;p35"/>
          <p:cNvGrpSpPr/>
          <p:nvPr/>
        </p:nvGrpSpPr>
        <p:grpSpPr>
          <a:xfrm>
            <a:off x="830392" y="1323617"/>
            <a:ext cx="745763" cy="50918"/>
            <a:chOff x="4580561" y="2589004"/>
            <a:chExt cx="1064464" cy="25200"/>
          </a:xfrm>
        </p:grpSpPr>
        <p:sp>
          <p:nvSpPr>
            <p:cNvPr id="171" name="Google Shape;171;p35"/>
            <p:cNvSpPr/>
            <p:nvPr/>
          </p:nvSpPr>
          <p:spPr>
            <a:xfrm rot="-5400000">
              <a:off x="5366325" y="2335504"/>
              <a:ext cx="25200" cy="53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72" name="Google Shape;172;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sp>
        <p:nvSpPr>
          <p:cNvPr id="173" name="Google Shape;173;p35"/>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p:txBody>
      </p:sp>
      <p:sp>
        <p:nvSpPr>
          <p:cNvPr id="174" name="Google Shape;174;p35"/>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accent1"/>
        </a:solidFill>
      </p:bgPr>
    </p:bg>
    <p:spTree>
      <p:nvGrpSpPr>
        <p:cNvPr id="175" name="Shape 175"/>
        <p:cNvGrpSpPr/>
        <p:nvPr/>
      </p:nvGrpSpPr>
      <p:grpSpPr>
        <a:xfrm>
          <a:off x="0" y="0"/>
          <a:ext cx="0" cy="0"/>
          <a:chOff x="0" y="0"/>
          <a:chExt cx="0" cy="0"/>
        </a:xfrm>
      </p:grpSpPr>
      <p:grpSp>
        <p:nvGrpSpPr>
          <p:cNvPr id="176" name="Google Shape;176;p36"/>
          <p:cNvGrpSpPr/>
          <p:nvPr/>
        </p:nvGrpSpPr>
        <p:grpSpPr>
          <a:xfrm>
            <a:off x="830392" y="1323617"/>
            <a:ext cx="745763" cy="50918"/>
            <a:chOff x="4580561" y="2589004"/>
            <a:chExt cx="1064464" cy="25200"/>
          </a:xfrm>
        </p:grpSpPr>
        <p:sp>
          <p:nvSpPr>
            <p:cNvPr id="177" name="Google Shape;177;p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36"/>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0" name="Google Shape;180;p36"/>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solidFill>
          <a:schemeClr val="accent2"/>
        </a:solidFill>
      </p:bgPr>
    </p:bg>
    <p:spTree>
      <p:nvGrpSpPr>
        <p:cNvPr id="181" name="Shape 181"/>
        <p:cNvGrpSpPr/>
        <p:nvPr/>
      </p:nvGrpSpPr>
      <p:grpSpPr>
        <a:xfrm>
          <a:off x="0" y="0"/>
          <a:ext cx="0" cy="0"/>
          <a:chOff x="0" y="0"/>
          <a:chExt cx="0" cy="0"/>
        </a:xfrm>
      </p:grpSpPr>
      <p:grpSp>
        <p:nvGrpSpPr>
          <p:cNvPr id="182" name="Google Shape;182;p37"/>
          <p:cNvGrpSpPr/>
          <p:nvPr/>
        </p:nvGrpSpPr>
        <p:grpSpPr>
          <a:xfrm>
            <a:off x="830392" y="1323617"/>
            <a:ext cx="745763" cy="50918"/>
            <a:chOff x="4580561" y="2589004"/>
            <a:chExt cx="1064464" cy="25200"/>
          </a:xfrm>
        </p:grpSpPr>
        <p:sp>
          <p:nvSpPr>
            <p:cNvPr id="183" name="Google Shape;183;p3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37"/>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6" name="Google Shape;186;p37"/>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solidFill>
          <a:schemeClr val="accent4"/>
        </a:solidFill>
      </p:bgPr>
    </p:bg>
    <p:spTree>
      <p:nvGrpSpPr>
        <p:cNvPr id="187" name="Shape 187"/>
        <p:cNvGrpSpPr/>
        <p:nvPr/>
      </p:nvGrpSpPr>
      <p:grpSpPr>
        <a:xfrm>
          <a:off x="0" y="0"/>
          <a:ext cx="0" cy="0"/>
          <a:chOff x="0" y="0"/>
          <a:chExt cx="0" cy="0"/>
        </a:xfrm>
      </p:grpSpPr>
      <p:grpSp>
        <p:nvGrpSpPr>
          <p:cNvPr id="188" name="Google Shape;188;p38"/>
          <p:cNvGrpSpPr/>
          <p:nvPr/>
        </p:nvGrpSpPr>
        <p:grpSpPr>
          <a:xfrm>
            <a:off x="830392" y="1323617"/>
            <a:ext cx="745763" cy="50918"/>
            <a:chOff x="4580561" y="2589004"/>
            <a:chExt cx="1064464" cy="25200"/>
          </a:xfrm>
        </p:grpSpPr>
        <p:sp>
          <p:nvSpPr>
            <p:cNvPr id="189" name="Google Shape;189;p3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38"/>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92" name="Google Shape;192;p38"/>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bg>
      <p:bgPr>
        <a:solidFill>
          <a:srgbClr val="C3510E">
            <a:alpha val="30980"/>
          </a:srgbClr>
        </a:solidFill>
      </p:bgPr>
    </p:bg>
    <p:spTree>
      <p:nvGrpSpPr>
        <p:cNvPr id="193" name="Shape 193"/>
        <p:cNvGrpSpPr/>
        <p:nvPr/>
      </p:nvGrpSpPr>
      <p:grpSpPr>
        <a:xfrm>
          <a:off x="0" y="0"/>
          <a:ext cx="0" cy="0"/>
          <a:chOff x="0" y="0"/>
          <a:chExt cx="0" cy="0"/>
        </a:xfrm>
      </p:grpSpPr>
      <p:grpSp>
        <p:nvGrpSpPr>
          <p:cNvPr id="194" name="Google Shape;194;p39"/>
          <p:cNvGrpSpPr/>
          <p:nvPr/>
        </p:nvGrpSpPr>
        <p:grpSpPr>
          <a:xfrm>
            <a:off x="7708117" y="994617"/>
            <a:ext cx="745763" cy="50918"/>
            <a:chOff x="4580561" y="2589004"/>
            <a:chExt cx="1064464" cy="25200"/>
          </a:xfrm>
        </p:grpSpPr>
        <p:sp>
          <p:nvSpPr>
            <p:cNvPr id="195" name="Google Shape;195;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96" name="Google Shape;196;p39"/>
            <p:cNvSpPr/>
            <p:nvPr/>
          </p:nvSpPr>
          <p:spPr>
            <a:xfrm rot="-5400000">
              <a:off x="4836311" y="2333254"/>
              <a:ext cx="25200" cy="536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grpSp>
      <p:sp>
        <p:nvSpPr>
          <p:cNvPr id="197" name="Google Shape;197;p39"/>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3"/>
              </a:buClr>
              <a:buSzPts val="3600"/>
              <a:buNone/>
              <a:defRPr sz="3600">
                <a:solidFill>
                  <a:schemeClr val="accent3"/>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98" name="Google Shape;198;p39"/>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solidFill>
                <a:schemeClr val="accent3"/>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solidFill>
          <a:srgbClr val="2F7133">
            <a:alpha val="30980"/>
          </a:srgbClr>
        </a:solidFill>
      </p:bgPr>
    </p:bg>
    <p:spTree>
      <p:nvGrpSpPr>
        <p:cNvPr id="199" name="Shape 199"/>
        <p:cNvGrpSpPr/>
        <p:nvPr/>
      </p:nvGrpSpPr>
      <p:grpSpPr>
        <a:xfrm>
          <a:off x="0" y="0"/>
          <a:ext cx="0" cy="0"/>
          <a:chOff x="0" y="0"/>
          <a:chExt cx="0" cy="0"/>
        </a:xfrm>
      </p:grpSpPr>
      <p:grpSp>
        <p:nvGrpSpPr>
          <p:cNvPr id="200" name="Google Shape;200;p40"/>
          <p:cNvGrpSpPr/>
          <p:nvPr/>
        </p:nvGrpSpPr>
        <p:grpSpPr>
          <a:xfrm>
            <a:off x="7708117" y="994617"/>
            <a:ext cx="745763" cy="50918"/>
            <a:chOff x="4580561" y="2589004"/>
            <a:chExt cx="1064464" cy="25200"/>
          </a:xfrm>
        </p:grpSpPr>
        <p:sp>
          <p:nvSpPr>
            <p:cNvPr id="201" name="Google Shape;201;p40"/>
            <p:cNvSpPr/>
            <p:nvPr/>
          </p:nvSpPr>
          <p:spPr>
            <a:xfrm rot="-5400000">
              <a:off x="5366325" y="2335504"/>
              <a:ext cx="25200" cy="532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0"/>
            <p:cNvSpPr/>
            <p:nvPr/>
          </p:nvSpPr>
          <p:spPr>
            <a:xfrm rot="-5400000">
              <a:off x="4836311" y="2333254"/>
              <a:ext cx="25200" cy="536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40"/>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2"/>
              </a:buClr>
              <a:buSzPts val="3600"/>
              <a:buNone/>
              <a:defRPr sz="3600">
                <a:solidFill>
                  <a:schemeClr val="accent2"/>
                </a:solidFill>
              </a:defRPr>
            </a:lvl1pPr>
            <a:lvl2pPr lvl="1" rtl="0">
              <a:spcBef>
                <a:spcPts val="0"/>
              </a:spcBef>
              <a:spcAft>
                <a:spcPts val="0"/>
              </a:spcAft>
              <a:buClr>
                <a:schemeClr val="accent2"/>
              </a:buClr>
              <a:buSzPts val="3600"/>
              <a:buNone/>
              <a:defRPr sz="3600">
                <a:solidFill>
                  <a:schemeClr val="accent2"/>
                </a:solidFill>
              </a:defRPr>
            </a:lvl2pPr>
            <a:lvl3pPr lvl="2" rtl="0">
              <a:spcBef>
                <a:spcPts val="0"/>
              </a:spcBef>
              <a:spcAft>
                <a:spcPts val="0"/>
              </a:spcAft>
              <a:buClr>
                <a:schemeClr val="accent2"/>
              </a:buClr>
              <a:buSzPts val="3600"/>
              <a:buNone/>
              <a:defRPr sz="3600">
                <a:solidFill>
                  <a:schemeClr val="accent2"/>
                </a:solidFill>
              </a:defRPr>
            </a:lvl3pPr>
            <a:lvl4pPr lvl="3" rtl="0">
              <a:spcBef>
                <a:spcPts val="0"/>
              </a:spcBef>
              <a:spcAft>
                <a:spcPts val="0"/>
              </a:spcAft>
              <a:buClr>
                <a:schemeClr val="accent2"/>
              </a:buClr>
              <a:buSzPts val="3600"/>
              <a:buNone/>
              <a:defRPr sz="3600">
                <a:solidFill>
                  <a:schemeClr val="accent2"/>
                </a:solidFill>
              </a:defRPr>
            </a:lvl4pPr>
            <a:lvl5pPr lvl="4" rtl="0">
              <a:spcBef>
                <a:spcPts val="0"/>
              </a:spcBef>
              <a:spcAft>
                <a:spcPts val="0"/>
              </a:spcAft>
              <a:buClr>
                <a:schemeClr val="accent2"/>
              </a:buClr>
              <a:buSzPts val="3600"/>
              <a:buNone/>
              <a:defRPr sz="3600">
                <a:solidFill>
                  <a:schemeClr val="accent2"/>
                </a:solidFill>
              </a:defRPr>
            </a:lvl5pPr>
            <a:lvl6pPr lvl="5" rtl="0">
              <a:spcBef>
                <a:spcPts val="0"/>
              </a:spcBef>
              <a:spcAft>
                <a:spcPts val="0"/>
              </a:spcAft>
              <a:buClr>
                <a:schemeClr val="accent2"/>
              </a:buClr>
              <a:buSzPts val="3600"/>
              <a:buNone/>
              <a:defRPr sz="3600">
                <a:solidFill>
                  <a:schemeClr val="accent2"/>
                </a:solidFill>
              </a:defRPr>
            </a:lvl6pPr>
            <a:lvl7pPr lvl="6" rtl="0">
              <a:spcBef>
                <a:spcPts val="0"/>
              </a:spcBef>
              <a:spcAft>
                <a:spcPts val="0"/>
              </a:spcAft>
              <a:buClr>
                <a:schemeClr val="accent2"/>
              </a:buClr>
              <a:buSzPts val="3600"/>
              <a:buNone/>
              <a:defRPr sz="3600">
                <a:solidFill>
                  <a:schemeClr val="accent2"/>
                </a:solidFill>
              </a:defRPr>
            </a:lvl7pPr>
            <a:lvl8pPr lvl="7" rtl="0">
              <a:spcBef>
                <a:spcPts val="0"/>
              </a:spcBef>
              <a:spcAft>
                <a:spcPts val="0"/>
              </a:spcAft>
              <a:buClr>
                <a:schemeClr val="accent2"/>
              </a:buClr>
              <a:buSzPts val="3600"/>
              <a:buNone/>
              <a:defRPr sz="3600">
                <a:solidFill>
                  <a:schemeClr val="accent2"/>
                </a:solidFill>
              </a:defRPr>
            </a:lvl8pPr>
            <a:lvl9pPr lvl="8" rtl="0">
              <a:spcBef>
                <a:spcPts val="0"/>
              </a:spcBef>
              <a:spcAft>
                <a:spcPts val="0"/>
              </a:spcAft>
              <a:buClr>
                <a:schemeClr val="accent2"/>
              </a:buClr>
              <a:buSzPts val="3600"/>
              <a:buNone/>
              <a:defRPr sz="3600">
                <a:solidFill>
                  <a:schemeClr val="accent2"/>
                </a:solidFill>
              </a:defRPr>
            </a:lvl9pPr>
          </a:lstStyle>
          <a:p/>
        </p:txBody>
      </p:sp>
      <p:sp>
        <p:nvSpPr>
          <p:cNvPr id="204" name="Google Shape;204;p40"/>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1">
  <p:cSld name="SECTION_HEADER_1_1_1_1_1_1">
    <p:bg>
      <p:bgPr>
        <a:solidFill>
          <a:srgbClr val="4FA0BB">
            <a:alpha val="31279"/>
          </a:srgbClr>
        </a:solidFill>
      </p:bgPr>
    </p:bg>
    <p:spTree>
      <p:nvGrpSpPr>
        <p:cNvPr id="205" name="Shape 205"/>
        <p:cNvGrpSpPr/>
        <p:nvPr/>
      </p:nvGrpSpPr>
      <p:grpSpPr>
        <a:xfrm>
          <a:off x="0" y="0"/>
          <a:ext cx="0" cy="0"/>
          <a:chOff x="0" y="0"/>
          <a:chExt cx="0" cy="0"/>
        </a:xfrm>
      </p:grpSpPr>
      <p:grpSp>
        <p:nvGrpSpPr>
          <p:cNvPr id="206" name="Google Shape;206;p41"/>
          <p:cNvGrpSpPr/>
          <p:nvPr/>
        </p:nvGrpSpPr>
        <p:grpSpPr>
          <a:xfrm>
            <a:off x="7708117" y="994617"/>
            <a:ext cx="745763" cy="50918"/>
            <a:chOff x="4580561" y="2589004"/>
            <a:chExt cx="1064464" cy="25200"/>
          </a:xfrm>
        </p:grpSpPr>
        <p:sp>
          <p:nvSpPr>
            <p:cNvPr id="207" name="Google Shape;207;p41"/>
            <p:cNvSpPr/>
            <p:nvPr/>
          </p:nvSpPr>
          <p:spPr>
            <a:xfrm rot="-5400000">
              <a:off x="5366325" y="2335504"/>
              <a:ext cx="25200" cy="532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208" name="Google Shape;208;p41"/>
            <p:cNvSpPr/>
            <p:nvPr/>
          </p:nvSpPr>
          <p:spPr>
            <a:xfrm rot="-5400000">
              <a:off x="4836311" y="2333254"/>
              <a:ext cx="25200" cy="536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grpSp>
      <p:sp>
        <p:nvSpPr>
          <p:cNvPr id="209" name="Google Shape;209;p41"/>
          <p:cNvSpPr txBox="1"/>
          <p:nvPr>
            <p:ph type="title"/>
          </p:nvPr>
        </p:nvSpPr>
        <p:spPr>
          <a:xfrm>
            <a:off x="729450" y="1469389"/>
            <a:ext cx="7688400" cy="1687333"/>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3600"/>
              <a:buNone/>
              <a:defRPr sz="3600">
                <a:solidFill>
                  <a:schemeClr val="accent1"/>
                </a:solidFill>
              </a:defRPr>
            </a:lvl1pPr>
            <a:lvl2pPr lvl="1" rtl="0">
              <a:spcBef>
                <a:spcPts val="0"/>
              </a:spcBef>
              <a:spcAft>
                <a:spcPts val="0"/>
              </a:spcAft>
              <a:buClr>
                <a:schemeClr val="accent1"/>
              </a:buClr>
              <a:buSzPts val="3600"/>
              <a:buNone/>
              <a:defRPr sz="3600">
                <a:solidFill>
                  <a:schemeClr val="accent1"/>
                </a:solidFill>
              </a:defRPr>
            </a:lvl2pPr>
            <a:lvl3pPr lvl="2" rtl="0">
              <a:spcBef>
                <a:spcPts val="0"/>
              </a:spcBef>
              <a:spcAft>
                <a:spcPts val="0"/>
              </a:spcAft>
              <a:buClr>
                <a:schemeClr val="accent1"/>
              </a:buClr>
              <a:buSzPts val="3600"/>
              <a:buNone/>
              <a:defRPr sz="3600">
                <a:solidFill>
                  <a:schemeClr val="accent1"/>
                </a:solidFill>
              </a:defRPr>
            </a:lvl3pPr>
            <a:lvl4pPr lvl="3" rtl="0">
              <a:spcBef>
                <a:spcPts val="0"/>
              </a:spcBef>
              <a:spcAft>
                <a:spcPts val="0"/>
              </a:spcAft>
              <a:buClr>
                <a:schemeClr val="accent1"/>
              </a:buClr>
              <a:buSzPts val="3600"/>
              <a:buNone/>
              <a:defRPr sz="3600">
                <a:solidFill>
                  <a:schemeClr val="accent1"/>
                </a:solidFill>
              </a:defRPr>
            </a:lvl4pPr>
            <a:lvl5pPr lvl="4" rtl="0">
              <a:spcBef>
                <a:spcPts val="0"/>
              </a:spcBef>
              <a:spcAft>
                <a:spcPts val="0"/>
              </a:spcAft>
              <a:buClr>
                <a:schemeClr val="accent1"/>
              </a:buClr>
              <a:buSzPts val="3600"/>
              <a:buNone/>
              <a:defRPr sz="3600">
                <a:solidFill>
                  <a:schemeClr val="accent1"/>
                </a:solidFill>
              </a:defRPr>
            </a:lvl5pPr>
            <a:lvl6pPr lvl="5" rtl="0">
              <a:spcBef>
                <a:spcPts val="0"/>
              </a:spcBef>
              <a:spcAft>
                <a:spcPts val="0"/>
              </a:spcAft>
              <a:buClr>
                <a:schemeClr val="accent1"/>
              </a:buClr>
              <a:buSzPts val="3600"/>
              <a:buNone/>
              <a:defRPr sz="3600">
                <a:solidFill>
                  <a:schemeClr val="accent1"/>
                </a:solidFill>
              </a:defRPr>
            </a:lvl6pPr>
            <a:lvl7pPr lvl="6" rtl="0">
              <a:spcBef>
                <a:spcPts val="0"/>
              </a:spcBef>
              <a:spcAft>
                <a:spcPts val="0"/>
              </a:spcAft>
              <a:buClr>
                <a:schemeClr val="accent1"/>
              </a:buClr>
              <a:buSzPts val="3600"/>
              <a:buNone/>
              <a:defRPr sz="3600">
                <a:solidFill>
                  <a:schemeClr val="accent1"/>
                </a:solidFill>
              </a:defRPr>
            </a:lvl7pPr>
            <a:lvl8pPr lvl="7" rtl="0">
              <a:spcBef>
                <a:spcPts val="0"/>
              </a:spcBef>
              <a:spcAft>
                <a:spcPts val="0"/>
              </a:spcAft>
              <a:buClr>
                <a:schemeClr val="accent1"/>
              </a:buClr>
              <a:buSzPts val="3600"/>
              <a:buNone/>
              <a:defRPr sz="3600">
                <a:solidFill>
                  <a:schemeClr val="accent1"/>
                </a:solidFill>
              </a:defRPr>
            </a:lvl8pPr>
            <a:lvl9pPr lvl="8" rtl="0">
              <a:spcBef>
                <a:spcPts val="0"/>
              </a:spcBef>
              <a:spcAft>
                <a:spcPts val="0"/>
              </a:spcAft>
              <a:buClr>
                <a:schemeClr val="accent1"/>
              </a:buClr>
              <a:buSzPts val="3600"/>
              <a:buNone/>
              <a:defRPr sz="3600">
                <a:solidFill>
                  <a:schemeClr val="accent1"/>
                </a:solidFill>
              </a:defRPr>
            </a:lvl9pPr>
          </a:lstStyle>
          <a:p/>
        </p:txBody>
      </p:sp>
      <p:sp>
        <p:nvSpPr>
          <p:cNvPr id="210" name="Google Shape;210;p41"/>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1" name="Shape 211"/>
        <p:cNvGrpSpPr/>
        <p:nvPr/>
      </p:nvGrpSpPr>
      <p:grpSpPr>
        <a:xfrm>
          <a:off x="0" y="0"/>
          <a:ext cx="0" cy="0"/>
          <a:chOff x="0" y="0"/>
          <a:chExt cx="0" cy="0"/>
        </a:xfrm>
      </p:grpSpPr>
      <p:sp>
        <p:nvSpPr>
          <p:cNvPr id="212" name="Google Shape;212;p42"/>
          <p:cNvSpPr/>
          <p:nvPr/>
        </p:nvSpPr>
        <p:spPr>
          <a:xfrm>
            <a:off x="0" y="0"/>
            <a:ext cx="9144000" cy="5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42"/>
          <p:cNvGrpSpPr/>
          <p:nvPr/>
        </p:nvGrpSpPr>
        <p:grpSpPr>
          <a:xfrm>
            <a:off x="830392" y="1323617"/>
            <a:ext cx="745763" cy="50918"/>
            <a:chOff x="4580561" y="2589004"/>
            <a:chExt cx="1064464" cy="25200"/>
          </a:xfrm>
        </p:grpSpPr>
        <p:sp>
          <p:nvSpPr>
            <p:cNvPr id="214" name="Google Shape;214;p42"/>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2"/>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 name="Google Shape;216;p42"/>
          <p:cNvSpPr txBox="1"/>
          <p:nvPr>
            <p:ph type="title"/>
          </p:nvPr>
        </p:nvSpPr>
        <p:spPr>
          <a:xfrm>
            <a:off x="729450" y="1465167"/>
            <a:ext cx="7688700" cy="594667"/>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17" name="Google Shape;217;p42"/>
          <p:cNvSpPr txBox="1"/>
          <p:nvPr>
            <p:ph idx="1" type="body"/>
          </p:nvPr>
        </p:nvSpPr>
        <p:spPr>
          <a:xfrm>
            <a:off x="729450" y="2309861"/>
            <a:ext cx="7688700" cy="2512333"/>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18" name="Google Shape;218;p42"/>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19" name="Google Shape;219;p42"/>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xt">
  <p:cSld name="Context">
    <p:bg>
      <p:bgPr>
        <a:solidFill>
          <a:srgbClr val="FEFDEB"/>
        </a:solidFill>
      </p:bgPr>
    </p:bg>
    <p:spTree>
      <p:nvGrpSpPr>
        <p:cNvPr id="17" name="Shape 17"/>
        <p:cNvGrpSpPr/>
        <p:nvPr/>
      </p:nvGrpSpPr>
      <p:grpSpPr>
        <a:xfrm>
          <a:off x="0" y="0"/>
          <a:ext cx="0" cy="0"/>
          <a:chOff x="0" y="0"/>
          <a:chExt cx="0" cy="0"/>
        </a:xfrm>
      </p:grpSpPr>
      <p:sp>
        <p:nvSpPr>
          <p:cNvPr id="18" name="Google Shape;18;p5"/>
          <p:cNvSpPr/>
          <p:nvPr/>
        </p:nvSpPr>
        <p:spPr>
          <a:xfrm>
            <a:off x="3045023" y="5057366"/>
            <a:ext cx="6099000" cy="6576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19" name="Google Shape;19;p5"/>
          <p:cNvSpPr/>
          <p:nvPr>
            <p:ph idx="2" type="pic"/>
          </p:nvPr>
        </p:nvSpPr>
        <p:spPr>
          <a:xfrm>
            <a:off x="0" y="-1"/>
            <a:ext cx="3045000" cy="57150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0" name="Google Shape;20;p5"/>
          <p:cNvSpPr txBox="1"/>
          <p:nvPr>
            <p:ph idx="1" type="body"/>
          </p:nvPr>
        </p:nvSpPr>
        <p:spPr>
          <a:xfrm>
            <a:off x="3348633" y="1348755"/>
            <a:ext cx="5418000" cy="4092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1" i="0" sz="2900" u="none" cap="none" strike="noStrike">
                <a:solidFill>
                  <a:srgbClr val="414252"/>
                </a:solidFill>
                <a:latin typeface="Roboto Slab"/>
                <a:ea typeface="Roboto Slab"/>
                <a:cs typeface="Roboto Slab"/>
                <a:sym typeface="Roboto Slab"/>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1" name="Google Shape;21;p5"/>
          <p:cNvSpPr txBox="1"/>
          <p:nvPr>
            <p:ph idx="3" type="body"/>
          </p:nvPr>
        </p:nvSpPr>
        <p:spPr>
          <a:xfrm>
            <a:off x="3348427" y="1813846"/>
            <a:ext cx="5418300" cy="2604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1" i="0" sz="1300" u="none" cap="none" strike="noStrike">
                <a:solidFill>
                  <a:srgbClr val="41CDEC"/>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2" name="Google Shape;22;p5"/>
          <p:cNvSpPr txBox="1"/>
          <p:nvPr>
            <p:ph idx="4" type="body"/>
          </p:nvPr>
        </p:nvSpPr>
        <p:spPr>
          <a:xfrm>
            <a:off x="3348633" y="2148793"/>
            <a:ext cx="5418000" cy="28092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3" name="Google Shape;23;p5"/>
          <p:cNvSpPr txBox="1"/>
          <p:nvPr>
            <p:ph idx="5" type="body"/>
          </p:nvPr>
        </p:nvSpPr>
        <p:spPr>
          <a:xfrm>
            <a:off x="3471416"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4" name="Google Shape;24;p5"/>
          <p:cNvSpPr txBox="1"/>
          <p:nvPr>
            <p:ph idx="6" type="body"/>
          </p:nvPr>
        </p:nvSpPr>
        <p:spPr>
          <a:xfrm>
            <a:off x="3471416" y="5394798"/>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5" name="Google Shape;25;p5"/>
          <p:cNvSpPr txBox="1"/>
          <p:nvPr>
            <p:ph idx="7" type="body"/>
          </p:nvPr>
        </p:nvSpPr>
        <p:spPr>
          <a:xfrm>
            <a:off x="6321683"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6" name="Google Shape;26;p5"/>
          <p:cNvSpPr txBox="1"/>
          <p:nvPr>
            <p:ph idx="8" type="body"/>
          </p:nvPr>
        </p:nvSpPr>
        <p:spPr>
          <a:xfrm>
            <a:off x="4453267"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100" u="none" cap="none" strike="noStrike">
                <a:solidFill>
                  <a:srgbClr val="3BC466"/>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27" name="Google Shape;27;p5"/>
          <p:cNvSpPr txBox="1"/>
          <p:nvPr>
            <p:ph idx="9" type="body"/>
          </p:nvPr>
        </p:nvSpPr>
        <p:spPr>
          <a:xfrm>
            <a:off x="4453267" y="5394798"/>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100" u="none" cap="none" strike="noStrike">
                <a:solidFill>
                  <a:srgbClr val="3BC466"/>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20" name="Shape 220"/>
        <p:cNvGrpSpPr/>
        <p:nvPr/>
      </p:nvGrpSpPr>
      <p:grpSpPr>
        <a:xfrm>
          <a:off x="0" y="0"/>
          <a:ext cx="0" cy="0"/>
          <a:chOff x="0" y="0"/>
          <a:chExt cx="0" cy="0"/>
        </a:xfrm>
      </p:grpSpPr>
      <p:sp>
        <p:nvSpPr>
          <p:cNvPr id="221" name="Google Shape;221;p43"/>
          <p:cNvSpPr/>
          <p:nvPr/>
        </p:nvSpPr>
        <p:spPr>
          <a:xfrm>
            <a:off x="0" y="0"/>
            <a:ext cx="9144000" cy="5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 name="Google Shape;222;p43"/>
          <p:cNvGrpSpPr/>
          <p:nvPr/>
        </p:nvGrpSpPr>
        <p:grpSpPr>
          <a:xfrm>
            <a:off x="729442" y="245534"/>
            <a:ext cx="745763" cy="50918"/>
            <a:chOff x="4580561" y="2589004"/>
            <a:chExt cx="1064464" cy="25200"/>
          </a:xfrm>
        </p:grpSpPr>
        <p:sp>
          <p:nvSpPr>
            <p:cNvPr id="223" name="Google Shape;223;p43"/>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3"/>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 name="Google Shape;225;p43"/>
          <p:cNvSpPr txBox="1"/>
          <p:nvPr>
            <p:ph type="title"/>
          </p:nvPr>
        </p:nvSpPr>
        <p:spPr>
          <a:xfrm>
            <a:off x="729450" y="713194"/>
            <a:ext cx="7688700" cy="594667"/>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26" name="Google Shape;226;p43"/>
          <p:cNvSpPr txBox="1"/>
          <p:nvPr>
            <p:ph idx="1" type="body"/>
          </p:nvPr>
        </p:nvSpPr>
        <p:spPr>
          <a:xfrm>
            <a:off x="729450" y="1557889"/>
            <a:ext cx="7688700" cy="2512333"/>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27" name="Google Shape;227;p43"/>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28" name="Google Shape;228;p43"/>
          <p:cNvSpPr/>
          <p:nvPr/>
        </p:nvSpPr>
        <p:spPr>
          <a:xfrm rot="-5400000">
            <a:off x="1636146" y="84544"/>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9" name="Shape 229"/>
        <p:cNvGrpSpPr/>
        <p:nvPr/>
      </p:nvGrpSpPr>
      <p:grpSpPr>
        <a:xfrm>
          <a:off x="0" y="0"/>
          <a:ext cx="0" cy="0"/>
          <a:chOff x="0" y="0"/>
          <a:chExt cx="0" cy="0"/>
        </a:xfrm>
      </p:grpSpPr>
      <p:sp>
        <p:nvSpPr>
          <p:cNvPr id="230" name="Google Shape;230;p44"/>
          <p:cNvSpPr/>
          <p:nvPr/>
        </p:nvSpPr>
        <p:spPr>
          <a:xfrm>
            <a:off x="0" y="0"/>
            <a:ext cx="9144000" cy="5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4"/>
          <p:cNvSpPr txBox="1"/>
          <p:nvPr>
            <p:ph type="title"/>
          </p:nvPr>
        </p:nvSpPr>
        <p:spPr>
          <a:xfrm>
            <a:off x="729450" y="1465167"/>
            <a:ext cx="7688400" cy="594667"/>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32" name="Google Shape;232;p44"/>
          <p:cNvSpPr txBox="1"/>
          <p:nvPr>
            <p:ph idx="1" type="body"/>
          </p:nvPr>
        </p:nvSpPr>
        <p:spPr>
          <a:xfrm>
            <a:off x="729325" y="2309861"/>
            <a:ext cx="3774300" cy="2512333"/>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33" name="Google Shape;233;p44"/>
          <p:cNvSpPr txBox="1"/>
          <p:nvPr>
            <p:ph idx="2" type="body"/>
          </p:nvPr>
        </p:nvSpPr>
        <p:spPr>
          <a:xfrm>
            <a:off x="4643604" y="2309861"/>
            <a:ext cx="3774300" cy="2512333"/>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34" name="Google Shape;234;p44"/>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grpSp>
        <p:nvGrpSpPr>
          <p:cNvPr id="235" name="Google Shape;235;p44"/>
          <p:cNvGrpSpPr/>
          <p:nvPr/>
        </p:nvGrpSpPr>
        <p:grpSpPr>
          <a:xfrm>
            <a:off x="830392" y="1323617"/>
            <a:ext cx="745763" cy="50918"/>
            <a:chOff x="4580561" y="2589004"/>
            <a:chExt cx="1064464" cy="25200"/>
          </a:xfrm>
        </p:grpSpPr>
        <p:sp>
          <p:nvSpPr>
            <p:cNvPr id="236" name="Google Shape;236;p44"/>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4"/>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44"/>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39" name="Shape 239"/>
        <p:cNvGrpSpPr/>
        <p:nvPr/>
      </p:nvGrpSpPr>
      <p:grpSpPr>
        <a:xfrm>
          <a:off x="0" y="0"/>
          <a:ext cx="0" cy="0"/>
          <a:chOff x="0" y="0"/>
          <a:chExt cx="0" cy="0"/>
        </a:xfrm>
      </p:grpSpPr>
      <p:sp>
        <p:nvSpPr>
          <p:cNvPr id="240" name="Google Shape;240;p45"/>
          <p:cNvSpPr txBox="1"/>
          <p:nvPr>
            <p:ph type="title"/>
          </p:nvPr>
        </p:nvSpPr>
        <p:spPr>
          <a:xfrm>
            <a:off x="4373150" y="469958"/>
            <a:ext cx="4315200" cy="1306333"/>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Font typeface="Open Sans"/>
              <a:buNone/>
              <a:defRPr sz="2600">
                <a:latin typeface="Open Sans"/>
                <a:ea typeface="Open Sans"/>
                <a:cs typeface="Open Sans"/>
                <a:sym typeface="Open Sans"/>
              </a:defRPr>
            </a:lvl2pPr>
            <a:lvl3pPr lvl="2" rtl="0">
              <a:spcBef>
                <a:spcPts val="0"/>
              </a:spcBef>
              <a:spcAft>
                <a:spcPts val="0"/>
              </a:spcAft>
              <a:buSzPts val="2600"/>
              <a:buFont typeface="Open Sans"/>
              <a:buNone/>
              <a:defRPr sz="2600">
                <a:latin typeface="Open Sans"/>
                <a:ea typeface="Open Sans"/>
                <a:cs typeface="Open Sans"/>
                <a:sym typeface="Open Sans"/>
              </a:defRPr>
            </a:lvl3pPr>
            <a:lvl4pPr lvl="3" rtl="0">
              <a:spcBef>
                <a:spcPts val="0"/>
              </a:spcBef>
              <a:spcAft>
                <a:spcPts val="0"/>
              </a:spcAft>
              <a:buSzPts val="2600"/>
              <a:buFont typeface="Open Sans"/>
              <a:buNone/>
              <a:defRPr sz="2600">
                <a:latin typeface="Open Sans"/>
                <a:ea typeface="Open Sans"/>
                <a:cs typeface="Open Sans"/>
                <a:sym typeface="Open Sans"/>
              </a:defRPr>
            </a:lvl4pPr>
            <a:lvl5pPr lvl="4" rtl="0">
              <a:spcBef>
                <a:spcPts val="0"/>
              </a:spcBef>
              <a:spcAft>
                <a:spcPts val="0"/>
              </a:spcAft>
              <a:buSzPts val="2600"/>
              <a:buFont typeface="Open Sans"/>
              <a:buNone/>
              <a:defRPr sz="2600">
                <a:latin typeface="Open Sans"/>
                <a:ea typeface="Open Sans"/>
                <a:cs typeface="Open Sans"/>
                <a:sym typeface="Open Sans"/>
              </a:defRPr>
            </a:lvl5pPr>
            <a:lvl6pPr lvl="5" rtl="0">
              <a:spcBef>
                <a:spcPts val="0"/>
              </a:spcBef>
              <a:spcAft>
                <a:spcPts val="0"/>
              </a:spcAft>
              <a:buSzPts val="2600"/>
              <a:buFont typeface="Open Sans"/>
              <a:buNone/>
              <a:defRPr sz="2600">
                <a:latin typeface="Open Sans"/>
                <a:ea typeface="Open Sans"/>
                <a:cs typeface="Open Sans"/>
                <a:sym typeface="Open Sans"/>
              </a:defRPr>
            </a:lvl6pPr>
            <a:lvl7pPr lvl="6" rtl="0">
              <a:spcBef>
                <a:spcPts val="0"/>
              </a:spcBef>
              <a:spcAft>
                <a:spcPts val="0"/>
              </a:spcAft>
              <a:buSzPts val="2600"/>
              <a:buFont typeface="Open Sans"/>
              <a:buNone/>
              <a:defRPr sz="2600">
                <a:latin typeface="Open Sans"/>
                <a:ea typeface="Open Sans"/>
                <a:cs typeface="Open Sans"/>
                <a:sym typeface="Open Sans"/>
              </a:defRPr>
            </a:lvl7pPr>
            <a:lvl8pPr lvl="7" rtl="0">
              <a:spcBef>
                <a:spcPts val="0"/>
              </a:spcBef>
              <a:spcAft>
                <a:spcPts val="0"/>
              </a:spcAft>
              <a:buSzPts val="2600"/>
              <a:buFont typeface="Open Sans"/>
              <a:buNone/>
              <a:defRPr sz="2600">
                <a:latin typeface="Open Sans"/>
                <a:ea typeface="Open Sans"/>
                <a:cs typeface="Open Sans"/>
                <a:sym typeface="Open Sans"/>
              </a:defRPr>
            </a:lvl8pPr>
            <a:lvl9pPr lvl="8" rtl="0">
              <a:spcBef>
                <a:spcPts val="0"/>
              </a:spcBef>
              <a:spcAft>
                <a:spcPts val="0"/>
              </a:spcAft>
              <a:buSzPts val="2600"/>
              <a:buFont typeface="Open Sans"/>
              <a:buNone/>
              <a:defRPr sz="2600">
                <a:latin typeface="Open Sans"/>
                <a:ea typeface="Open Sans"/>
                <a:cs typeface="Open Sans"/>
                <a:sym typeface="Open Sans"/>
              </a:defRPr>
            </a:lvl9pPr>
          </a:lstStyle>
          <a:p/>
        </p:txBody>
      </p:sp>
      <p:sp>
        <p:nvSpPr>
          <p:cNvPr id="241" name="Google Shape;241;p45"/>
          <p:cNvSpPr txBox="1"/>
          <p:nvPr>
            <p:ph idx="1" type="body"/>
          </p:nvPr>
        </p:nvSpPr>
        <p:spPr>
          <a:xfrm>
            <a:off x="4643604" y="2309861"/>
            <a:ext cx="3774300" cy="2512333"/>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42" name="Google Shape;242;p45"/>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grpSp>
        <p:nvGrpSpPr>
          <p:cNvPr id="243" name="Google Shape;243;p45"/>
          <p:cNvGrpSpPr/>
          <p:nvPr/>
        </p:nvGrpSpPr>
        <p:grpSpPr>
          <a:xfrm>
            <a:off x="830392" y="1323617"/>
            <a:ext cx="745763" cy="50918"/>
            <a:chOff x="4580561" y="2589004"/>
            <a:chExt cx="1064464" cy="25200"/>
          </a:xfrm>
        </p:grpSpPr>
        <p:sp>
          <p:nvSpPr>
            <p:cNvPr id="244" name="Google Shape;244;p45"/>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5"/>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45"/>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5"/>
          <p:cNvSpPr/>
          <p:nvPr>
            <p:ph idx="2" type="pic"/>
          </p:nvPr>
        </p:nvSpPr>
        <p:spPr>
          <a:xfrm>
            <a:off x="20450" y="111"/>
            <a:ext cx="4010700" cy="5715000"/>
          </a:xfrm>
          <a:prstGeom prst="rect">
            <a:avLst/>
          </a:prstGeom>
          <a:noFill/>
          <a:ln>
            <a:noFill/>
          </a:ln>
        </p:spPr>
      </p:sp>
      <p:grpSp>
        <p:nvGrpSpPr>
          <p:cNvPr id="248" name="Google Shape;248;p45"/>
          <p:cNvGrpSpPr/>
          <p:nvPr/>
        </p:nvGrpSpPr>
        <p:grpSpPr>
          <a:xfrm>
            <a:off x="7657317" y="5470812"/>
            <a:ext cx="745763" cy="50918"/>
            <a:chOff x="4580561" y="2589004"/>
            <a:chExt cx="1064464" cy="25200"/>
          </a:xfrm>
        </p:grpSpPr>
        <p:sp>
          <p:nvSpPr>
            <p:cNvPr id="249" name="Google Shape;249;p45"/>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5"/>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 name="Google Shape;251;p45"/>
          <p:cNvSpPr/>
          <p:nvPr/>
        </p:nvSpPr>
        <p:spPr>
          <a:xfrm rot="-5400000">
            <a:off x="8564021" y="5309821"/>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spTree>
      <p:nvGrpSpPr>
        <p:cNvPr id="252" name="Shape 252"/>
        <p:cNvGrpSpPr/>
        <p:nvPr/>
      </p:nvGrpSpPr>
      <p:grpSpPr>
        <a:xfrm>
          <a:off x="0" y="0"/>
          <a:ext cx="0" cy="0"/>
          <a:chOff x="0" y="0"/>
          <a:chExt cx="0" cy="0"/>
        </a:xfrm>
      </p:grpSpPr>
      <p:sp>
        <p:nvSpPr>
          <p:cNvPr id="253" name="Google Shape;253;p46"/>
          <p:cNvSpPr txBox="1"/>
          <p:nvPr>
            <p:ph idx="1" type="body"/>
          </p:nvPr>
        </p:nvSpPr>
        <p:spPr>
          <a:xfrm>
            <a:off x="632904" y="2309861"/>
            <a:ext cx="3774300" cy="2512333"/>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254" name="Google Shape;254;p46"/>
          <p:cNvGrpSpPr/>
          <p:nvPr/>
        </p:nvGrpSpPr>
        <p:grpSpPr>
          <a:xfrm>
            <a:off x="3902192" y="5360423"/>
            <a:ext cx="745763" cy="50918"/>
            <a:chOff x="4580561" y="2589004"/>
            <a:chExt cx="1064464" cy="25200"/>
          </a:xfrm>
        </p:grpSpPr>
        <p:sp>
          <p:nvSpPr>
            <p:cNvPr id="255" name="Google Shape;255;p46"/>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6"/>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46"/>
          <p:cNvSpPr/>
          <p:nvPr>
            <p:ph idx="2" type="pic"/>
          </p:nvPr>
        </p:nvSpPr>
        <p:spPr>
          <a:xfrm>
            <a:off x="5133300" y="0"/>
            <a:ext cx="4010700" cy="5715000"/>
          </a:xfrm>
          <a:prstGeom prst="rect">
            <a:avLst/>
          </a:prstGeom>
          <a:noFill/>
          <a:ln>
            <a:noFill/>
          </a:ln>
        </p:spPr>
      </p:sp>
      <p:sp>
        <p:nvSpPr>
          <p:cNvPr id="258" name="Google Shape;258;p46"/>
          <p:cNvSpPr/>
          <p:nvPr/>
        </p:nvSpPr>
        <p:spPr>
          <a:xfrm rot="-5400000">
            <a:off x="4808896" y="5199433"/>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6"/>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260" name="Google Shape;260;p46"/>
          <p:cNvSpPr txBox="1"/>
          <p:nvPr>
            <p:ph type="title"/>
          </p:nvPr>
        </p:nvSpPr>
        <p:spPr>
          <a:xfrm>
            <a:off x="444075" y="469958"/>
            <a:ext cx="4315200" cy="1306333"/>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Font typeface="Open Sans"/>
              <a:buNone/>
              <a:defRPr sz="2600">
                <a:latin typeface="Open Sans"/>
                <a:ea typeface="Open Sans"/>
                <a:cs typeface="Open Sans"/>
                <a:sym typeface="Open Sans"/>
              </a:defRPr>
            </a:lvl2pPr>
            <a:lvl3pPr lvl="2" rtl="0">
              <a:spcBef>
                <a:spcPts val="0"/>
              </a:spcBef>
              <a:spcAft>
                <a:spcPts val="0"/>
              </a:spcAft>
              <a:buSzPts val="2600"/>
              <a:buFont typeface="Open Sans"/>
              <a:buNone/>
              <a:defRPr sz="2600">
                <a:latin typeface="Open Sans"/>
                <a:ea typeface="Open Sans"/>
                <a:cs typeface="Open Sans"/>
                <a:sym typeface="Open Sans"/>
              </a:defRPr>
            </a:lvl3pPr>
            <a:lvl4pPr lvl="3" rtl="0">
              <a:spcBef>
                <a:spcPts val="0"/>
              </a:spcBef>
              <a:spcAft>
                <a:spcPts val="0"/>
              </a:spcAft>
              <a:buSzPts val="2600"/>
              <a:buFont typeface="Open Sans"/>
              <a:buNone/>
              <a:defRPr sz="2600">
                <a:latin typeface="Open Sans"/>
                <a:ea typeface="Open Sans"/>
                <a:cs typeface="Open Sans"/>
                <a:sym typeface="Open Sans"/>
              </a:defRPr>
            </a:lvl4pPr>
            <a:lvl5pPr lvl="4" rtl="0">
              <a:spcBef>
                <a:spcPts val="0"/>
              </a:spcBef>
              <a:spcAft>
                <a:spcPts val="0"/>
              </a:spcAft>
              <a:buSzPts val="2600"/>
              <a:buFont typeface="Open Sans"/>
              <a:buNone/>
              <a:defRPr sz="2600">
                <a:latin typeface="Open Sans"/>
                <a:ea typeface="Open Sans"/>
                <a:cs typeface="Open Sans"/>
                <a:sym typeface="Open Sans"/>
              </a:defRPr>
            </a:lvl5pPr>
            <a:lvl6pPr lvl="5" rtl="0">
              <a:spcBef>
                <a:spcPts val="0"/>
              </a:spcBef>
              <a:spcAft>
                <a:spcPts val="0"/>
              </a:spcAft>
              <a:buSzPts val="2600"/>
              <a:buFont typeface="Open Sans"/>
              <a:buNone/>
              <a:defRPr sz="2600">
                <a:latin typeface="Open Sans"/>
                <a:ea typeface="Open Sans"/>
                <a:cs typeface="Open Sans"/>
                <a:sym typeface="Open Sans"/>
              </a:defRPr>
            </a:lvl6pPr>
            <a:lvl7pPr lvl="6" rtl="0">
              <a:spcBef>
                <a:spcPts val="0"/>
              </a:spcBef>
              <a:spcAft>
                <a:spcPts val="0"/>
              </a:spcAft>
              <a:buSzPts val="2600"/>
              <a:buFont typeface="Open Sans"/>
              <a:buNone/>
              <a:defRPr sz="2600">
                <a:latin typeface="Open Sans"/>
                <a:ea typeface="Open Sans"/>
                <a:cs typeface="Open Sans"/>
                <a:sym typeface="Open Sans"/>
              </a:defRPr>
            </a:lvl7pPr>
            <a:lvl8pPr lvl="7" rtl="0">
              <a:spcBef>
                <a:spcPts val="0"/>
              </a:spcBef>
              <a:spcAft>
                <a:spcPts val="0"/>
              </a:spcAft>
              <a:buSzPts val="2600"/>
              <a:buFont typeface="Open Sans"/>
              <a:buNone/>
              <a:defRPr sz="2600">
                <a:latin typeface="Open Sans"/>
                <a:ea typeface="Open Sans"/>
                <a:cs typeface="Open Sans"/>
                <a:sym typeface="Open Sans"/>
              </a:defRPr>
            </a:lvl8pPr>
            <a:lvl9pPr lvl="8" rtl="0">
              <a:spcBef>
                <a:spcPts val="0"/>
              </a:spcBef>
              <a:spcAft>
                <a:spcPts val="0"/>
              </a:spcAft>
              <a:buSzPts val="2600"/>
              <a:buFont typeface="Open Sans"/>
              <a:buNone/>
              <a:defRPr sz="2600">
                <a:latin typeface="Open Sans"/>
                <a:ea typeface="Open Sans"/>
                <a:cs typeface="Open Sans"/>
                <a:sym typeface="Open Sans"/>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1_1">
    <p:spTree>
      <p:nvGrpSpPr>
        <p:cNvPr id="261" name="Shape 261"/>
        <p:cNvGrpSpPr/>
        <p:nvPr/>
      </p:nvGrpSpPr>
      <p:grpSpPr>
        <a:xfrm>
          <a:off x="0" y="0"/>
          <a:ext cx="0" cy="0"/>
          <a:chOff x="0" y="0"/>
          <a:chExt cx="0" cy="0"/>
        </a:xfrm>
      </p:grpSpPr>
      <p:sp>
        <p:nvSpPr>
          <p:cNvPr id="262" name="Google Shape;262;p47"/>
          <p:cNvSpPr txBox="1"/>
          <p:nvPr>
            <p:ph idx="1" type="body"/>
          </p:nvPr>
        </p:nvSpPr>
        <p:spPr>
          <a:xfrm>
            <a:off x="4898754" y="2762361"/>
            <a:ext cx="3774300" cy="2512333"/>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263" name="Google Shape;263;p47"/>
          <p:cNvGrpSpPr/>
          <p:nvPr/>
        </p:nvGrpSpPr>
        <p:grpSpPr>
          <a:xfrm>
            <a:off x="332742" y="5360423"/>
            <a:ext cx="745763" cy="50918"/>
            <a:chOff x="4580561" y="2589004"/>
            <a:chExt cx="1064464" cy="25200"/>
          </a:xfrm>
        </p:grpSpPr>
        <p:sp>
          <p:nvSpPr>
            <p:cNvPr id="264" name="Google Shape;264;p47"/>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7"/>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47"/>
          <p:cNvSpPr/>
          <p:nvPr>
            <p:ph idx="2" type="pic"/>
          </p:nvPr>
        </p:nvSpPr>
        <p:spPr>
          <a:xfrm>
            <a:off x="0" y="-84667"/>
            <a:ext cx="9195000" cy="2761333"/>
          </a:xfrm>
          <a:prstGeom prst="rect">
            <a:avLst/>
          </a:prstGeom>
          <a:noFill/>
          <a:ln>
            <a:noFill/>
          </a:ln>
        </p:spPr>
      </p:sp>
      <p:sp>
        <p:nvSpPr>
          <p:cNvPr id="267" name="Google Shape;267;p47"/>
          <p:cNvSpPr/>
          <p:nvPr/>
        </p:nvSpPr>
        <p:spPr>
          <a:xfrm rot="-5400000">
            <a:off x="1239446" y="5199433"/>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7"/>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69" name="Google Shape;269;p47"/>
          <p:cNvSpPr txBox="1"/>
          <p:nvPr>
            <p:ph type="title"/>
          </p:nvPr>
        </p:nvSpPr>
        <p:spPr>
          <a:xfrm>
            <a:off x="332750" y="2762347"/>
            <a:ext cx="4315200" cy="1306333"/>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Font typeface="Open Sans"/>
              <a:buNone/>
              <a:defRPr sz="2600">
                <a:latin typeface="Open Sans"/>
                <a:ea typeface="Open Sans"/>
                <a:cs typeface="Open Sans"/>
                <a:sym typeface="Open Sans"/>
              </a:defRPr>
            </a:lvl2pPr>
            <a:lvl3pPr lvl="2" rtl="0">
              <a:spcBef>
                <a:spcPts val="0"/>
              </a:spcBef>
              <a:spcAft>
                <a:spcPts val="0"/>
              </a:spcAft>
              <a:buSzPts val="2600"/>
              <a:buFont typeface="Open Sans"/>
              <a:buNone/>
              <a:defRPr sz="2600">
                <a:latin typeface="Open Sans"/>
                <a:ea typeface="Open Sans"/>
                <a:cs typeface="Open Sans"/>
                <a:sym typeface="Open Sans"/>
              </a:defRPr>
            </a:lvl3pPr>
            <a:lvl4pPr lvl="3" rtl="0">
              <a:spcBef>
                <a:spcPts val="0"/>
              </a:spcBef>
              <a:spcAft>
                <a:spcPts val="0"/>
              </a:spcAft>
              <a:buSzPts val="2600"/>
              <a:buFont typeface="Open Sans"/>
              <a:buNone/>
              <a:defRPr sz="2600">
                <a:latin typeface="Open Sans"/>
                <a:ea typeface="Open Sans"/>
                <a:cs typeface="Open Sans"/>
                <a:sym typeface="Open Sans"/>
              </a:defRPr>
            </a:lvl4pPr>
            <a:lvl5pPr lvl="4" rtl="0">
              <a:spcBef>
                <a:spcPts val="0"/>
              </a:spcBef>
              <a:spcAft>
                <a:spcPts val="0"/>
              </a:spcAft>
              <a:buSzPts val="2600"/>
              <a:buFont typeface="Open Sans"/>
              <a:buNone/>
              <a:defRPr sz="2600">
                <a:latin typeface="Open Sans"/>
                <a:ea typeface="Open Sans"/>
                <a:cs typeface="Open Sans"/>
                <a:sym typeface="Open Sans"/>
              </a:defRPr>
            </a:lvl5pPr>
            <a:lvl6pPr lvl="5" rtl="0">
              <a:spcBef>
                <a:spcPts val="0"/>
              </a:spcBef>
              <a:spcAft>
                <a:spcPts val="0"/>
              </a:spcAft>
              <a:buSzPts val="2600"/>
              <a:buFont typeface="Open Sans"/>
              <a:buNone/>
              <a:defRPr sz="2600">
                <a:latin typeface="Open Sans"/>
                <a:ea typeface="Open Sans"/>
                <a:cs typeface="Open Sans"/>
                <a:sym typeface="Open Sans"/>
              </a:defRPr>
            </a:lvl6pPr>
            <a:lvl7pPr lvl="6" rtl="0">
              <a:spcBef>
                <a:spcPts val="0"/>
              </a:spcBef>
              <a:spcAft>
                <a:spcPts val="0"/>
              </a:spcAft>
              <a:buSzPts val="2600"/>
              <a:buFont typeface="Open Sans"/>
              <a:buNone/>
              <a:defRPr sz="2600">
                <a:latin typeface="Open Sans"/>
                <a:ea typeface="Open Sans"/>
                <a:cs typeface="Open Sans"/>
                <a:sym typeface="Open Sans"/>
              </a:defRPr>
            </a:lvl7pPr>
            <a:lvl8pPr lvl="7" rtl="0">
              <a:spcBef>
                <a:spcPts val="0"/>
              </a:spcBef>
              <a:spcAft>
                <a:spcPts val="0"/>
              </a:spcAft>
              <a:buSzPts val="2600"/>
              <a:buFont typeface="Open Sans"/>
              <a:buNone/>
              <a:defRPr sz="2600">
                <a:latin typeface="Open Sans"/>
                <a:ea typeface="Open Sans"/>
                <a:cs typeface="Open Sans"/>
                <a:sym typeface="Open Sans"/>
              </a:defRPr>
            </a:lvl8pPr>
            <a:lvl9pPr lvl="8" rtl="0">
              <a:spcBef>
                <a:spcPts val="0"/>
              </a:spcBef>
              <a:spcAft>
                <a:spcPts val="0"/>
              </a:spcAft>
              <a:buSzPts val="2600"/>
              <a:buFont typeface="Open Sans"/>
              <a:buNone/>
              <a:defRPr sz="2600">
                <a:latin typeface="Open Sans"/>
                <a:ea typeface="Open Sans"/>
                <a:cs typeface="Open Sans"/>
                <a:sym typeface="Open Sans"/>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0" name="Shape 270"/>
        <p:cNvGrpSpPr/>
        <p:nvPr/>
      </p:nvGrpSpPr>
      <p:grpSpPr>
        <a:xfrm>
          <a:off x="0" y="0"/>
          <a:ext cx="0" cy="0"/>
          <a:chOff x="0" y="0"/>
          <a:chExt cx="0" cy="0"/>
        </a:xfrm>
      </p:grpSpPr>
      <p:sp>
        <p:nvSpPr>
          <p:cNvPr id="271" name="Google Shape;271;p48"/>
          <p:cNvSpPr/>
          <p:nvPr/>
        </p:nvSpPr>
        <p:spPr>
          <a:xfrm>
            <a:off x="0" y="0"/>
            <a:ext cx="9144000" cy="5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8"/>
          <p:cNvSpPr txBox="1"/>
          <p:nvPr>
            <p:ph type="title"/>
          </p:nvPr>
        </p:nvSpPr>
        <p:spPr>
          <a:xfrm>
            <a:off x="729450" y="1465167"/>
            <a:ext cx="7688400" cy="594667"/>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73" name="Google Shape;273;p48"/>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grpSp>
        <p:nvGrpSpPr>
          <p:cNvPr id="274" name="Google Shape;274;p48"/>
          <p:cNvGrpSpPr/>
          <p:nvPr/>
        </p:nvGrpSpPr>
        <p:grpSpPr>
          <a:xfrm>
            <a:off x="830392" y="1323617"/>
            <a:ext cx="745763" cy="50918"/>
            <a:chOff x="4580561" y="2589004"/>
            <a:chExt cx="1064464" cy="25200"/>
          </a:xfrm>
        </p:grpSpPr>
        <p:sp>
          <p:nvSpPr>
            <p:cNvPr id="275" name="Google Shape;275;p48"/>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8"/>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 name="Google Shape;277;p48"/>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8" name="Shape 278"/>
        <p:cNvGrpSpPr/>
        <p:nvPr/>
      </p:nvGrpSpPr>
      <p:grpSpPr>
        <a:xfrm>
          <a:off x="0" y="0"/>
          <a:ext cx="0" cy="0"/>
          <a:chOff x="0" y="0"/>
          <a:chExt cx="0" cy="0"/>
        </a:xfrm>
      </p:grpSpPr>
      <p:sp>
        <p:nvSpPr>
          <p:cNvPr id="279" name="Google Shape;279;p49"/>
          <p:cNvSpPr/>
          <p:nvPr/>
        </p:nvSpPr>
        <p:spPr>
          <a:xfrm>
            <a:off x="0" y="0"/>
            <a:ext cx="9144000" cy="5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9"/>
          <p:cNvSpPr txBox="1"/>
          <p:nvPr>
            <p:ph type="title"/>
          </p:nvPr>
        </p:nvSpPr>
        <p:spPr>
          <a:xfrm>
            <a:off x="730000" y="1465167"/>
            <a:ext cx="3300900" cy="15350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81" name="Google Shape;281;p49"/>
          <p:cNvSpPr txBox="1"/>
          <p:nvPr>
            <p:ph idx="1" type="body"/>
          </p:nvPr>
        </p:nvSpPr>
        <p:spPr>
          <a:xfrm>
            <a:off x="721225" y="3090806"/>
            <a:ext cx="3300900" cy="1775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2" name="Google Shape;282;p49"/>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grpSp>
        <p:nvGrpSpPr>
          <p:cNvPr id="283" name="Google Shape;283;p49"/>
          <p:cNvGrpSpPr/>
          <p:nvPr/>
        </p:nvGrpSpPr>
        <p:grpSpPr>
          <a:xfrm>
            <a:off x="830392" y="1323617"/>
            <a:ext cx="745763" cy="50918"/>
            <a:chOff x="4580561" y="2589004"/>
            <a:chExt cx="1064464" cy="25200"/>
          </a:xfrm>
        </p:grpSpPr>
        <p:sp>
          <p:nvSpPr>
            <p:cNvPr id="284" name="Google Shape;284;p49"/>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49"/>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87" name="Shape 287"/>
        <p:cNvGrpSpPr/>
        <p:nvPr/>
      </p:nvGrpSpPr>
      <p:grpSpPr>
        <a:xfrm>
          <a:off x="0" y="0"/>
          <a:ext cx="0" cy="0"/>
          <a:chOff x="0" y="0"/>
          <a:chExt cx="0" cy="0"/>
        </a:xfrm>
      </p:grpSpPr>
      <p:grpSp>
        <p:nvGrpSpPr>
          <p:cNvPr id="288" name="Google Shape;288;p50"/>
          <p:cNvGrpSpPr/>
          <p:nvPr/>
        </p:nvGrpSpPr>
        <p:grpSpPr>
          <a:xfrm>
            <a:off x="830392" y="4632367"/>
            <a:ext cx="745763" cy="50918"/>
            <a:chOff x="4580561" y="2589004"/>
            <a:chExt cx="1064464" cy="25200"/>
          </a:xfrm>
        </p:grpSpPr>
        <p:sp>
          <p:nvSpPr>
            <p:cNvPr id="289" name="Google Shape;289;p5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 name="Google Shape;291;p50"/>
          <p:cNvSpPr txBox="1"/>
          <p:nvPr>
            <p:ph type="title"/>
          </p:nvPr>
        </p:nvSpPr>
        <p:spPr>
          <a:xfrm>
            <a:off x="729450" y="960333"/>
            <a:ext cx="7021200" cy="3316667"/>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92" name="Google Shape;292;p50"/>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3" name="Shape 293"/>
        <p:cNvGrpSpPr/>
        <p:nvPr/>
      </p:nvGrpSpPr>
      <p:grpSpPr>
        <a:xfrm>
          <a:off x="0" y="0"/>
          <a:ext cx="0" cy="0"/>
          <a:chOff x="0" y="0"/>
          <a:chExt cx="0" cy="0"/>
        </a:xfrm>
      </p:grpSpPr>
      <p:sp>
        <p:nvSpPr>
          <p:cNvPr id="294" name="Google Shape;294;p51"/>
          <p:cNvSpPr/>
          <p:nvPr/>
        </p:nvSpPr>
        <p:spPr>
          <a:xfrm>
            <a:off x="0" y="0"/>
            <a:ext cx="4572000" cy="5715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1"/>
          <p:cNvSpPr txBox="1"/>
          <p:nvPr>
            <p:ph type="title"/>
          </p:nvPr>
        </p:nvSpPr>
        <p:spPr>
          <a:xfrm>
            <a:off x="730000" y="1465167"/>
            <a:ext cx="3300900" cy="1874667"/>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6" name="Google Shape;296;p51"/>
          <p:cNvSpPr txBox="1"/>
          <p:nvPr>
            <p:ph idx="1" type="subTitle"/>
          </p:nvPr>
        </p:nvSpPr>
        <p:spPr>
          <a:xfrm>
            <a:off x="724950" y="3512806"/>
            <a:ext cx="3300900" cy="843333"/>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97" name="Google Shape;297;p51"/>
          <p:cNvSpPr txBox="1"/>
          <p:nvPr>
            <p:ph idx="2" type="body"/>
          </p:nvPr>
        </p:nvSpPr>
        <p:spPr>
          <a:xfrm>
            <a:off x="5174225" y="1502917"/>
            <a:ext cx="3374400" cy="3361667"/>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8" name="Google Shape;298;p51"/>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grpSp>
        <p:nvGrpSpPr>
          <p:cNvPr id="299" name="Google Shape;299;p51"/>
          <p:cNvGrpSpPr/>
          <p:nvPr/>
        </p:nvGrpSpPr>
        <p:grpSpPr>
          <a:xfrm>
            <a:off x="830392" y="1323617"/>
            <a:ext cx="745763" cy="50918"/>
            <a:chOff x="4580561" y="2589004"/>
            <a:chExt cx="1064464" cy="25200"/>
          </a:xfrm>
        </p:grpSpPr>
        <p:sp>
          <p:nvSpPr>
            <p:cNvPr id="300" name="Google Shape;300;p51"/>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1"/>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51"/>
          <p:cNvSpPr/>
          <p:nvPr/>
        </p:nvSpPr>
        <p:spPr>
          <a:xfrm rot="-5400000">
            <a:off x="1737096" y="1162627"/>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3" name="Shape 303"/>
        <p:cNvGrpSpPr/>
        <p:nvPr/>
      </p:nvGrpSpPr>
      <p:grpSpPr>
        <a:xfrm>
          <a:off x="0" y="0"/>
          <a:ext cx="0" cy="0"/>
          <a:chOff x="0" y="0"/>
          <a:chExt cx="0" cy="0"/>
        </a:xfrm>
      </p:grpSpPr>
      <p:sp>
        <p:nvSpPr>
          <p:cNvPr id="304" name="Google Shape;304;p52"/>
          <p:cNvSpPr txBox="1"/>
          <p:nvPr>
            <p:ph idx="1" type="body"/>
          </p:nvPr>
        </p:nvSpPr>
        <p:spPr>
          <a:xfrm>
            <a:off x="724950" y="4858390"/>
            <a:ext cx="7697400" cy="511667"/>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305" name="Google Shape;305;p52"/>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ile">
  <p:cSld name="Profile">
    <p:bg>
      <p:bgPr>
        <a:solidFill>
          <a:srgbClr val="FEFDEB"/>
        </a:solidFill>
      </p:bgPr>
    </p:bg>
    <p:spTree>
      <p:nvGrpSpPr>
        <p:cNvPr id="28" name="Shape 28"/>
        <p:cNvGrpSpPr/>
        <p:nvPr/>
      </p:nvGrpSpPr>
      <p:grpSpPr>
        <a:xfrm>
          <a:off x="0" y="0"/>
          <a:ext cx="0" cy="0"/>
          <a:chOff x="0" y="0"/>
          <a:chExt cx="0" cy="0"/>
        </a:xfrm>
      </p:grpSpPr>
      <p:sp>
        <p:nvSpPr>
          <p:cNvPr id="29" name="Google Shape;29;p6"/>
          <p:cNvSpPr/>
          <p:nvPr/>
        </p:nvSpPr>
        <p:spPr>
          <a:xfrm>
            <a:off x="0" y="5057366"/>
            <a:ext cx="9144000" cy="6576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30" name="Google Shape;30;p6"/>
          <p:cNvSpPr txBox="1"/>
          <p:nvPr>
            <p:ph idx="1" type="body"/>
          </p:nvPr>
        </p:nvSpPr>
        <p:spPr>
          <a:xfrm>
            <a:off x="4669755" y="651149"/>
            <a:ext cx="4293000" cy="4195200"/>
          </a:xfrm>
          <a:prstGeom prst="rect">
            <a:avLst/>
          </a:prstGeom>
          <a:noFill/>
          <a:ln>
            <a:noFill/>
          </a:ln>
        </p:spPr>
        <p:txBody>
          <a:bodyPr anchorCtr="0" anchor="t" bIns="60700" lIns="60700" spcFirstLastPara="1" rIns="60700" wrap="square" tIns="60700">
            <a:noAutofit/>
          </a:bodyPr>
          <a:lstStyle>
            <a:lvl1pPr indent="-228600" lvl="0" marL="457200" marR="0" rtl="0" algn="l">
              <a:lnSpc>
                <a:spcPct val="140000"/>
              </a:lnSpc>
              <a:spcBef>
                <a:spcPts val="0"/>
              </a:spcBef>
              <a:spcAft>
                <a:spcPts val="0"/>
              </a:spcAft>
              <a:buClr>
                <a:schemeClr val="dk1"/>
              </a:buClr>
              <a:buSzPts val="900"/>
              <a:buFont typeface="Libre Baskerville"/>
              <a:buNone/>
              <a:defRPr b="0" i="0" sz="1300" u="none" cap="none" strike="noStrike">
                <a:solidFill>
                  <a:schemeClr val="dk1"/>
                </a:solidFill>
                <a:latin typeface="Libre Baskerville"/>
                <a:ea typeface="Libre Baskerville"/>
                <a:cs typeface="Libre Baskerville"/>
                <a:sym typeface="Libre Baskerville"/>
              </a:defRPr>
            </a:lvl1pPr>
            <a:lvl2pPr indent="-228600" lvl="1" marL="914400" marR="0" rtl="0" algn="l">
              <a:spcBef>
                <a:spcPts val="80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31" name="Google Shape;31;p6"/>
          <p:cNvSpPr txBox="1"/>
          <p:nvPr>
            <p:ph idx="2" type="body"/>
          </p:nvPr>
        </p:nvSpPr>
        <p:spPr>
          <a:xfrm>
            <a:off x="4680585"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32" name="Google Shape;32;p6"/>
          <p:cNvSpPr txBox="1"/>
          <p:nvPr>
            <p:ph idx="3" type="body"/>
          </p:nvPr>
        </p:nvSpPr>
        <p:spPr>
          <a:xfrm>
            <a:off x="4680585" y="5394798"/>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33" name="Google Shape;33;p6"/>
          <p:cNvSpPr txBox="1"/>
          <p:nvPr>
            <p:ph idx="4" type="body"/>
          </p:nvPr>
        </p:nvSpPr>
        <p:spPr>
          <a:xfrm>
            <a:off x="6627573"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34" name="Google Shape;34;p6"/>
          <p:cNvSpPr txBox="1"/>
          <p:nvPr>
            <p:ph idx="5" type="body"/>
          </p:nvPr>
        </p:nvSpPr>
        <p:spPr>
          <a:xfrm>
            <a:off x="5336381"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100" u="none" cap="none" strike="noStrike">
                <a:solidFill>
                  <a:srgbClr val="3BC466"/>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35" name="Google Shape;35;p6"/>
          <p:cNvSpPr txBox="1"/>
          <p:nvPr>
            <p:ph idx="6" type="body"/>
          </p:nvPr>
        </p:nvSpPr>
        <p:spPr>
          <a:xfrm>
            <a:off x="5336381" y="5394798"/>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100" u="none" cap="none" strike="noStrike">
                <a:solidFill>
                  <a:srgbClr val="3BC466"/>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06" name="Shape 306"/>
        <p:cNvGrpSpPr/>
        <p:nvPr/>
      </p:nvGrpSpPr>
      <p:grpSpPr>
        <a:xfrm>
          <a:off x="0" y="0"/>
          <a:ext cx="0" cy="0"/>
          <a:chOff x="0" y="0"/>
          <a:chExt cx="0" cy="0"/>
        </a:xfrm>
      </p:grpSpPr>
      <p:grpSp>
        <p:nvGrpSpPr>
          <p:cNvPr id="307" name="Google Shape;307;p53"/>
          <p:cNvGrpSpPr/>
          <p:nvPr/>
        </p:nvGrpSpPr>
        <p:grpSpPr>
          <a:xfrm>
            <a:off x="830392" y="4632367"/>
            <a:ext cx="745763" cy="50918"/>
            <a:chOff x="4580561" y="2589004"/>
            <a:chExt cx="1064464" cy="25200"/>
          </a:xfrm>
        </p:grpSpPr>
        <p:sp>
          <p:nvSpPr>
            <p:cNvPr id="308" name="Google Shape;308;p5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53"/>
          <p:cNvSpPr txBox="1"/>
          <p:nvPr>
            <p:ph hasCustomPrompt="1" type="title"/>
          </p:nvPr>
        </p:nvSpPr>
        <p:spPr>
          <a:xfrm>
            <a:off x="729450" y="815500"/>
            <a:ext cx="7688400" cy="1383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311" name="Google Shape;311;p53"/>
          <p:cNvSpPr txBox="1"/>
          <p:nvPr>
            <p:ph idx="1" type="body"/>
          </p:nvPr>
        </p:nvSpPr>
        <p:spPr>
          <a:xfrm>
            <a:off x="729450" y="2525431"/>
            <a:ext cx="7688400" cy="1756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312" name="Google Shape;312;p53"/>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3" name="Shape 313"/>
        <p:cNvGrpSpPr/>
        <p:nvPr/>
      </p:nvGrpSpPr>
      <p:grpSpPr>
        <a:xfrm>
          <a:off x="0" y="0"/>
          <a:ext cx="0" cy="0"/>
          <a:chOff x="0" y="0"/>
          <a:chExt cx="0" cy="0"/>
        </a:xfrm>
      </p:grpSpPr>
      <p:sp>
        <p:nvSpPr>
          <p:cNvPr id="314" name="Google Shape;314;p54"/>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315" name="Shape 315"/>
        <p:cNvGrpSpPr/>
        <p:nvPr/>
      </p:nvGrpSpPr>
      <p:grpSpPr>
        <a:xfrm>
          <a:off x="0" y="0"/>
          <a:ext cx="0" cy="0"/>
          <a:chOff x="0" y="0"/>
          <a:chExt cx="0" cy="0"/>
        </a:xfrm>
      </p:grpSpPr>
      <p:sp>
        <p:nvSpPr>
          <p:cNvPr id="316" name="Google Shape;316;p55"/>
          <p:cNvSpPr/>
          <p:nvPr/>
        </p:nvSpPr>
        <p:spPr>
          <a:xfrm>
            <a:off x="0" y="0"/>
            <a:ext cx="9144000" cy="54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5"/>
          <p:cNvSpPr txBox="1"/>
          <p:nvPr>
            <p:ph type="title"/>
          </p:nvPr>
        </p:nvSpPr>
        <p:spPr>
          <a:xfrm>
            <a:off x="730000" y="904250"/>
            <a:ext cx="3300900" cy="15350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18" name="Google Shape;318;p55"/>
          <p:cNvSpPr txBox="1"/>
          <p:nvPr>
            <p:ph idx="1" type="body"/>
          </p:nvPr>
        </p:nvSpPr>
        <p:spPr>
          <a:xfrm>
            <a:off x="721225" y="2529889"/>
            <a:ext cx="3300900" cy="1775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19" name="Google Shape;319;p55"/>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grpSp>
        <p:nvGrpSpPr>
          <p:cNvPr id="320" name="Google Shape;320;p55"/>
          <p:cNvGrpSpPr/>
          <p:nvPr/>
        </p:nvGrpSpPr>
        <p:grpSpPr>
          <a:xfrm>
            <a:off x="7618617" y="5470812"/>
            <a:ext cx="745763" cy="50918"/>
            <a:chOff x="4580561" y="2589004"/>
            <a:chExt cx="1064464" cy="25200"/>
          </a:xfrm>
        </p:grpSpPr>
        <p:sp>
          <p:nvSpPr>
            <p:cNvPr id="321" name="Google Shape;321;p55"/>
            <p:cNvSpPr/>
            <p:nvPr/>
          </p:nvSpPr>
          <p:spPr>
            <a:xfrm rot="-5400000">
              <a:off x="5366325" y="2335504"/>
              <a:ext cx="25200" cy="532200"/>
            </a:xfrm>
            <a:prstGeom prst="rect">
              <a:avLst/>
            </a:prstGeom>
            <a:solidFill>
              <a:srgbClr val="2F7133">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5"/>
            <p:cNvSpPr/>
            <p:nvPr/>
          </p:nvSpPr>
          <p:spPr>
            <a:xfrm rot="-5400000">
              <a:off x="4836311" y="2333254"/>
              <a:ext cx="25200" cy="536700"/>
            </a:xfrm>
            <a:prstGeom prst="rect">
              <a:avLst/>
            </a:prstGeom>
            <a:solidFill>
              <a:srgbClr val="C3510E">
                <a:alpha val="3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55"/>
          <p:cNvSpPr/>
          <p:nvPr/>
        </p:nvSpPr>
        <p:spPr>
          <a:xfrm rot="-5400000">
            <a:off x="8525321" y="5309821"/>
            <a:ext cx="51000" cy="372900"/>
          </a:xfrm>
          <a:prstGeom prst="rect">
            <a:avLst/>
          </a:prstGeom>
          <a:solidFill>
            <a:srgbClr val="4FA0BB">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ile Page 2">
  <p:cSld name="Profile Page 2">
    <p:bg>
      <p:bgPr>
        <a:solidFill>
          <a:srgbClr val="FEFDEB"/>
        </a:solidFill>
      </p:bgPr>
    </p:bg>
    <p:spTree>
      <p:nvGrpSpPr>
        <p:cNvPr id="36" name="Shape 36"/>
        <p:cNvGrpSpPr/>
        <p:nvPr/>
      </p:nvGrpSpPr>
      <p:grpSpPr>
        <a:xfrm>
          <a:off x="0" y="0"/>
          <a:ext cx="0" cy="0"/>
          <a:chOff x="0" y="0"/>
          <a:chExt cx="0" cy="0"/>
        </a:xfrm>
      </p:grpSpPr>
      <p:sp>
        <p:nvSpPr>
          <p:cNvPr id="37" name="Google Shape;37;p7"/>
          <p:cNvSpPr/>
          <p:nvPr/>
        </p:nvSpPr>
        <p:spPr>
          <a:xfrm>
            <a:off x="0" y="5057366"/>
            <a:ext cx="9144000" cy="657600"/>
          </a:xfrm>
          <a:prstGeom prst="rect">
            <a:avLst/>
          </a:prstGeom>
          <a:solidFill>
            <a:srgbClr val="414253"/>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38" name="Google Shape;38;p7"/>
          <p:cNvSpPr txBox="1"/>
          <p:nvPr>
            <p:ph idx="1" type="body"/>
          </p:nvPr>
        </p:nvSpPr>
        <p:spPr>
          <a:xfrm>
            <a:off x="279129" y="651149"/>
            <a:ext cx="8627700" cy="4325400"/>
          </a:xfrm>
          <a:prstGeom prst="rect">
            <a:avLst/>
          </a:prstGeom>
          <a:noFill/>
          <a:ln>
            <a:noFill/>
          </a:ln>
        </p:spPr>
        <p:txBody>
          <a:bodyPr anchorCtr="0" anchor="t" bIns="60700" lIns="60700" spcFirstLastPara="1" rIns="60700" wrap="square" tIns="60700">
            <a:noAutofit/>
          </a:bodyPr>
          <a:lstStyle>
            <a:lvl1pPr indent="-228600" lvl="0" marL="457200" marR="0" rtl="0" algn="l">
              <a:lnSpc>
                <a:spcPct val="140000"/>
              </a:lnSpc>
              <a:spcBef>
                <a:spcPts val="0"/>
              </a:spcBef>
              <a:spcAft>
                <a:spcPts val="0"/>
              </a:spcAft>
              <a:buClr>
                <a:schemeClr val="dk1"/>
              </a:buClr>
              <a:buSzPts val="900"/>
              <a:buFont typeface="Libre Baskerville"/>
              <a:buNone/>
              <a:defRPr b="0" i="0" sz="1300" u="none" cap="none" strike="noStrike">
                <a:solidFill>
                  <a:schemeClr val="dk1"/>
                </a:solidFill>
                <a:latin typeface="Libre Baskerville"/>
                <a:ea typeface="Libre Baskerville"/>
                <a:cs typeface="Libre Baskerville"/>
                <a:sym typeface="Libre Baskerville"/>
              </a:defRPr>
            </a:lvl1pPr>
            <a:lvl2pPr indent="-228600" lvl="1" marL="9144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39" name="Google Shape;39;p7"/>
          <p:cNvSpPr/>
          <p:nvPr>
            <p:ph idx="2" type="pic"/>
          </p:nvPr>
        </p:nvSpPr>
        <p:spPr>
          <a:xfrm>
            <a:off x="4873359" y="2037169"/>
            <a:ext cx="4270500" cy="3008100"/>
          </a:xfrm>
          <a:prstGeom prst="rect">
            <a:avLst/>
          </a:prstGeom>
          <a:noFill/>
          <a:ln>
            <a:noFill/>
          </a:ln>
        </p:spPr>
        <p:txBody>
          <a:bodyPr anchorCtr="0" anchor="b"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0" name="Google Shape;40;p7"/>
          <p:cNvSpPr txBox="1"/>
          <p:nvPr>
            <p:ph idx="3" type="body"/>
          </p:nvPr>
        </p:nvSpPr>
        <p:spPr>
          <a:xfrm>
            <a:off x="779373"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1" name="Google Shape;41;p7"/>
          <p:cNvSpPr txBox="1"/>
          <p:nvPr>
            <p:ph idx="4" type="body"/>
          </p:nvPr>
        </p:nvSpPr>
        <p:spPr>
          <a:xfrm>
            <a:off x="779373" y="5394798"/>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2" name="Google Shape;42;p7"/>
          <p:cNvSpPr txBox="1"/>
          <p:nvPr>
            <p:ph idx="5" type="body"/>
          </p:nvPr>
        </p:nvSpPr>
        <p:spPr>
          <a:xfrm>
            <a:off x="4497249"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3" name="Google Shape;43;p7"/>
          <p:cNvSpPr txBox="1"/>
          <p:nvPr>
            <p:ph idx="6" type="body"/>
          </p:nvPr>
        </p:nvSpPr>
        <p:spPr>
          <a:xfrm>
            <a:off x="1761224"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100" u="none" cap="none" strike="noStrike">
                <a:solidFill>
                  <a:srgbClr val="3BC466"/>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4" name="Google Shape;44;p7"/>
          <p:cNvSpPr txBox="1"/>
          <p:nvPr>
            <p:ph idx="7" type="body"/>
          </p:nvPr>
        </p:nvSpPr>
        <p:spPr>
          <a:xfrm>
            <a:off x="1761224" y="5394798"/>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100" u="none" cap="none" strike="noStrike">
                <a:solidFill>
                  <a:srgbClr val="3BC466"/>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5" name="Google Shape;45;p7"/>
          <p:cNvSpPr txBox="1"/>
          <p:nvPr>
            <p:ph idx="8" type="body"/>
          </p:nvPr>
        </p:nvSpPr>
        <p:spPr>
          <a:xfrm>
            <a:off x="6169451" y="5130850"/>
            <a:ext cx="803700" cy="198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900" u="none" cap="none" strike="noStrike">
                <a:solidFill>
                  <a:srgbClr val="A5A5A5"/>
                </a:solidFill>
                <a:latin typeface="Roboto Condensed"/>
                <a:ea typeface="Roboto Condensed"/>
                <a:cs typeface="Roboto Condensed"/>
                <a:sym typeface="Roboto Condensed"/>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 photo vertical">
  <p:cSld name="Ag photo vertical">
    <p:bg>
      <p:bgPr>
        <a:solidFill>
          <a:srgbClr val="FEFDEB"/>
        </a:solidFill>
      </p:bgPr>
    </p:bg>
    <p:spTree>
      <p:nvGrpSpPr>
        <p:cNvPr id="46" name="Shape 46"/>
        <p:cNvGrpSpPr/>
        <p:nvPr/>
      </p:nvGrpSpPr>
      <p:grpSpPr>
        <a:xfrm>
          <a:off x="0" y="0"/>
          <a:ext cx="0" cy="0"/>
          <a:chOff x="0" y="0"/>
          <a:chExt cx="0" cy="0"/>
        </a:xfrm>
      </p:grpSpPr>
      <p:sp>
        <p:nvSpPr>
          <p:cNvPr id="47" name="Google Shape;47;p8"/>
          <p:cNvSpPr/>
          <p:nvPr/>
        </p:nvSpPr>
        <p:spPr>
          <a:xfrm>
            <a:off x="0" y="0"/>
            <a:ext cx="2969100" cy="5715000"/>
          </a:xfrm>
          <a:prstGeom prst="rect">
            <a:avLst/>
          </a:prstGeom>
          <a:solidFill>
            <a:srgbClr val="9ABD96">
              <a:alpha val="80000"/>
            </a:srgbClr>
          </a:solidFill>
          <a:ln>
            <a:noFill/>
          </a:ln>
          <a:effectLst>
            <a:outerShdw blurRad="38100" rotWithShape="0" dir="5400000" dist="25400">
              <a:srgbClr val="000000">
                <a:alpha val="49803"/>
              </a:srgbClr>
            </a:outerShdw>
          </a:effectLst>
        </p:spPr>
        <p:txBody>
          <a:bodyPr anchorCtr="0" anchor="ctr" bIns="33725" lIns="33725" spcFirstLastPara="1" rIns="33725" wrap="square" tIns="33725">
            <a:noAutofit/>
          </a:bodyPr>
          <a:lstStyle/>
          <a:p>
            <a:pPr indent="0" lvl="0" marL="0" marR="0" rtl="0" algn="ctr">
              <a:spcBef>
                <a:spcPts val="0"/>
              </a:spcBef>
              <a:spcAft>
                <a:spcPts val="0"/>
              </a:spcAft>
              <a:buNone/>
            </a:pPr>
            <a:r>
              <a:t/>
            </a:r>
            <a:endParaRPr sz="1600">
              <a:solidFill>
                <a:srgbClr val="FFFFFF"/>
              </a:solidFill>
              <a:latin typeface="Roboto"/>
              <a:ea typeface="Roboto"/>
              <a:cs typeface="Roboto"/>
              <a:sym typeface="Roboto"/>
            </a:endParaRPr>
          </a:p>
        </p:txBody>
      </p:sp>
      <p:sp>
        <p:nvSpPr>
          <p:cNvPr id="48" name="Google Shape;48;p8"/>
          <p:cNvSpPr/>
          <p:nvPr>
            <p:ph idx="2" type="pic"/>
          </p:nvPr>
        </p:nvSpPr>
        <p:spPr>
          <a:xfrm>
            <a:off x="0" y="0"/>
            <a:ext cx="9144000" cy="5715000"/>
          </a:xfrm>
          <a:prstGeom prst="rect">
            <a:avLst/>
          </a:prstGeom>
          <a:noFill/>
          <a:ln>
            <a:noFill/>
          </a:ln>
        </p:spPr>
        <p:txBody>
          <a:bodyPr anchorCtr="0" anchor="t" bIns="60700" lIns="60700" spcFirstLastPara="1" rIns="60700" wrap="square" tIns="60700">
            <a:noAutofit/>
          </a:bodyPr>
          <a:lstStyle>
            <a:lvl1pPr indent="0" lvl="0" marL="0" marR="0" rtl="0" algn="r">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49" name="Google Shape;49;p8"/>
          <p:cNvSpPr txBox="1"/>
          <p:nvPr>
            <p:ph type="title"/>
          </p:nvPr>
        </p:nvSpPr>
        <p:spPr>
          <a:xfrm>
            <a:off x="189745" y="260449"/>
            <a:ext cx="2667600" cy="1265100"/>
          </a:xfrm>
          <a:prstGeom prst="rect">
            <a:avLst/>
          </a:prstGeom>
          <a:noFill/>
          <a:ln>
            <a:noFill/>
          </a:ln>
        </p:spPr>
        <p:txBody>
          <a:bodyPr anchorCtr="0" anchor="ctr" bIns="60700" lIns="60700" spcFirstLastPara="1" rIns="60700" wrap="square" tIns="60700">
            <a:noAutofit/>
          </a:bodyPr>
          <a:lstStyle>
            <a:lvl1pPr indent="0" lvl="0" marL="0" marR="0" rtl="0" algn="ctr">
              <a:spcBef>
                <a:spcPts val="0"/>
              </a:spcBef>
              <a:spcAft>
                <a:spcPts val="0"/>
              </a:spcAft>
              <a:buSzPts val="900"/>
              <a:buNone/>
              <a:defRPr b="1" i="0" sz="2900" u="none" cap="none" strike="noStrike">
                <a:solidFill>
                  <a:schemeClr val="lt1"/>
                </a:solidFill>
                <a:latin typeface="Roboto Slab"/>
                <a:ea typeface="Roboto Slab"/>
                <a:cs typeface="Roboto Slab"/>
                <a:sym typeface="Roboto Slab"/>
              </a:defRPr>
            </a:lvl1pPr>
            <a:lvl2pPr indent="0" lvl="1"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2pPr>
            <a:lvl3pPr indent="0" lvl="2"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3pPr>
            <a:lvl4pPr indent="0" lvl="3"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4pPr>
            <a:lvl5pPr indent="0" lvl="4"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5pPr>
            <a:lvl6pPr indent="762000" lvl="5" marL="0" marR="0" rtl="0" algn="ctr">
              <a:spcBef>
                <a:spcPts val="0"/>
              </a:spcBef>
              <a:spcAft>
                <a:spcPts val="0"/>
              </a:spcAft>
              <a:buSzPts val="900"/>
              <a:buNone/>
              <a:defRPr b="0" i="0" sz="5300" u="none" cap="none" strike="noStrike">
                <a:latin typeface="Roboto"/>
                <a:ea typeface="Roboto"/>
                <a:cs typeface="Roboto"/>
                <a:sym typeface="Roboto"/>
              </a:defRPr>
            </a:lvl6pPr>
            <a:lvl7pPr indent="914400" lvl="6" marL="0" marR="0" rtl="0" algn="ctr">
              <a:spcBef>
                <a:spcPts val="0"/>
              </a:spcBef>
              <a:spcAft>
                <a:spcPts val="0"/>
              </a:spcAft>
              <a:buSzPts val="900"/>
              <a:buNone/>
              <a:defRPr b="0" i="0" sz="5300" u="none" cap="none" strike="noStrike">
                <a:latin typeface="Roboto"/>
                <a:ea typeface="Roboto"/>
                <a:cs typeface="Roboto"/>
                <a:sym typeface="Roboto"/>
              </a:defRPr>
            </a:lvl7pPr>
            <a:lvl8pPr indent="1066800" lvl="7" marL="0" marR="0" rtl="0" algn="ctr">
              <a:spcBef>
                <a:spcPts val="0"/>
              </a:spcBef>
              <a:spcAft>
                <a:spcPts val="0"/>
              </a:spcAft>
              <a:buSzPts val="900"/>
              <a:buNone/>
              <a:defRPr b="0" i="0" sz="5300" u="none" cap="none" strike="noStrike">
                <a:latin typeface="Roboto"/>
                <a:ea typeface="Roboto"/>
                <a:cs typeface="Roboto"/>
                <a:sym typeface="Roboto"/>
              </a:defRPr>
            </a:lvl8pPr>
            <a:lvl9pPr indent="1219200" lvl="8" marL="0" marR="0" rtl="0" algn="ctr">
              <a:spcBef>
                <a:spcPts val="0"/>
              </a:spcBef>
              <a:spcAft>
                <a:spcPts val="0"/>
              </a:spcAft>
              <a:buSzPts val="900"/>
              <a:buNone/>
              <a:defRPr b="0" i="0" sz="5300" u="none" cap="none" strike="noStrike">
                <a:latin typeface="Roboto"/>
                <a:ea typeface="Roboto"/>
                <a:cs typeface="Roboto"/>
                <a:sym typeface="Roboto"/>
              </a:defRPr>
            </a:lvl9pPr>
          </a:lstStyle>
          <a:p/>
        </p:txBody>
      </p:sp>
      <p:sp>
        <p:nvSpPr>
          <p:cNvPr id="50" name="Google Shape;50;p8"/>
          <p:cNvSpPr txBox="1"/>
          <p:nvPr>
            <p:ph idx="1" type="body"/>
          </p:nvPr>
        </p:nvSpPr>
        <p:spPr>
          <a:xfrm>
            <a:off x="189745" y="2055772"/>
            <a:ext cx="2652000" cy="32838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chemeClr val="lt1"/>
              </a:buClr>
              <a:buSzPts val="900"/>
              <a:buFont typeface="Roboto"/>
              <a:buNone/>
              <a:defRPr b="0" i="0" sz="2100" u="none" cap="none" strike="noStrike">
                <a:solidFill>
                  <a:schemeClr val="lt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51" name="Google Shape;51;p8"/>
          <p:cNvSpPr txBox="1"/>
          <p:nvPr>
            <p:ph idx="3" type="body"/>
          </p:nvPr>
        </p:nvSpPr>
        <p:spPr>
          <a:xfrm>
            <a:off x="3489275" y="3747992"/>
            <a:ext cx="5341200" cy="15912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2100" u="none" cap="none" strike="noStrike">
                <a:solidFill>
                  <a:schemeClr val="lt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 photo horizontal">
  <p:cSld name="Ag photo horizontal">
    <p:bg>
      <p:bgPr>
        <a:solidFill>
          <a:srgbClr val="FEFDEB"/>
        </a:solidFill>
      </p:bgPr>
    </p:bg>
    <p:spTree>
      <p:nvGrpSpPr>
        <p:cNvPr id="52" name="Shape 52"/>
        <p:cNvGrpSpPr/>
        <p:nvPr/>
      </p:nvGrpSpPr>
      <p:grpSpPr>
        <a:xfrm>
          <a:off x="0" y="0"/>
          <a:ext cx="0" cy="0"/>
          <a:chOff x="0" y="0"/>
          <a:chExt cx="0" cy="0"/>
        </a:xfrm>
      </p:grpSpPr>
      <p:sp>
        <p:nvSpPr>
          <p:cNvPr id="53" name="Google Shape;53;p9"/>
          <p:cNvSpPr/>
          <p:nvPr/>
        </p:nvSpPr>
        <p:spPr>
          <a:xfrm>
            <a:off x="0" y="4286250"/>
            <a:ext cx="9144000" cy="1428600"/>
          </a:xfrm>
          <a:prstGeom prst="rect">
            <a:avLst/>
          </a:prstGeom>
          <a:solidFill>
            <a:srgbClr val="9ABD96">
              <a:alpha val="80000"/>
            </a:srgbClr>
          </a:solidFill>
          <a:ln>
            <a:noFill/>
          </a:ln>
        </p:spPr>
        <p:txBody>
          <a:bodyPr anchorCtr="0" anchor="ctr" bIns="30350" lIns="60700" spcFirstLastPara="1" rIns="60700" wrap="square" tIns="30350">
            <a:noAutofit/>
          </a:bodyPr>
          <a:lstStyle/>
          <a:p>
            <a:pPr indent="0" lvl="0" marL="0" marR="0" rtl="0" algn="ctr">
              <a:spcBef>
                <a:spcPts val="0"/>
              </a:spcBef>
              <a:spcAft>
                <a:spcPts val="0"/>
              </a:spcAft>
              <a:buNone/>
            </a:pPr>
            <a:r>
              <a:t/>
            </a:r>
            <a:endParaRPr sz="2400">
              <a:solidFill>
                <a:schemeClr val="lt1"/>
              </a:solidFill>
              <a:latin typeface="Helvetica Neue Light"/>
              <a:ea typeface="Helvetica Neue Light"/>
              <a:cs typeface="Helvetica Neue Light"/>
              <a:sym typeface="Helvetica Neue Light"/>
            </a:endParaRPr>
          </a:p>
        </p:txBody>
      </p:sp>
      <p:sp>
        <p:nvSpPr>
          <p:cNvPr id="54" name="Google Shape;54;p9"/>
          <p:cNvSpPr/>
          <p:nvPr>
            <p:ph idx="2" type="pic"/>
          </p:nvPr>
        </p:nvSpPr>
        <p:spPr>
          <a:xfrm>
            <a:off x="0" y="0"/>
            <a:ext cx="9144000" cy="57150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55" name="Google Shape;55;p9"/>
          <p:cNvSpPr/>
          <p:nvPr>
            <p:ph idx="3" type="pic"/>
          </p:nvPr>
        </p:nvSpPr>
        <p:spPr>
          <a:xfrm>
            <a:off x="267891" y="4539258"/>
            <a:ext cx="1250100" cy="1041900"/>
          </a:xfrm>
          <a:prstGeom prst="rect">
            <a:avLst/>
          </a:prstGeom>
          <a:noFill/>
          <a:ln>
            <a:noFill/>
          </a:ln>
        </p:spPr>
        <p:txBody>
          <a:bodyPr anchorCtr="0" anchor="t" bIns="60700" lIns="60700" spcFirstLastPara="1" rIns="60700" wrap="square" tIns="60700">
            <a:noAutofit/>
          </a:bodyPr>
          <a:lstStyle>
            <a:lvl1pPr indent="-228600" lvl="0" marL="228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56" name="Google Shape;56;p9"/>
          <p:cNvSpPr txBox="1"/>
          <p:nvPr>
            <p:ph idx="1" type="body"/>
          </p:nvPr>
        </p:nvSpPr>
        <p:spPr>
          <a:xfrm>
            <a:off x="1953369" y="4539258"/>
            <a:ext cx="7099200" cy="8724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13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SH photo vertical">
  <p:cSld name="WASH photo vertical">
    <p:bg>
      <p:bgPr>
        <a:solidFill>
          <a:srgbClr val="FEFDEB"/>
        </a:solidFill>
      </p:bgPr>
    </p:bg>
    <p:spTree>
      <p:nvGrpSpPr>
        <p:cNvPr id="57" name="Shape 57"/>
        <p:cNvGrpSpPr/>
        <p:nvPr/>
      </p:nvGrpSpPr>
      <p:grpSpPr>
        <a:xfrm>
          <a:off x="0" y="0"/>
          <a:ext cx="0" cy="0"/>
          <a:chOff x="0" y="0"/>
          <a:chExt cx="0" cy="0"/>
        </a:xfrm>
      </p:grpSpPr>
      <p:sp>
        <p:nvSpPr>
          <p:cNvPr id="58" name="Google Shape;58;p10"/>
          <p:cNvSpPr/>
          <p:nvPr/>
        </p:nvSpPr>
        <p:spPr>
          <a:xfrm>
            <a:off x="0" y="0"/>
            <a:ext cx="2969100" cy="5715000"/>
          </a:xfrm>
          <a:prstGeom prst="rect">
            <a:avLst/>
          </a:prstGeom>
          <a:solidFill>
            <a:srgbClr val="66CCFF">
              <a:alpha val="80000"/>
            </a:srgbClr>
          </a:solidFill>
          <a:ln>
            <a:noFill/>
          </a:ln>
          <a:effectLst>
            <a:outerShdw blurRad="38100" rotWithShape="0" dir="5400000" dist="25400">
              <a:srgbClr val="000000">
                <a:alpha val="49803"/>
              </a:srgbClr>
            </a:outerShdw>
          </a:effectLst>
        </p:spPr>
        <p:txBody>
          <a:bodyPr anchorCtr="0" anchor="ctr" bIns="33725" lIns="33725" spcFirstLastPara="1" rIns="33725" wrap="square" tIns="33725">
            <a:noAutofit/>
          </a:bodyPr>
          <a:lstStyle/>
          <a:p>
            <a:pPr indent="0" lvl="0" marL="0" marR="0" rtl="0" algn="ctr">
              <a:spcBef>
                <a:spcPts val="0"/>
              </a:spcBef>
              <a:spcAft>
                <a:spcPts val="0"/>
              </a:spcAft>
              <a:buNone/>
            </a:pPr>
            <a:r>
              <a:t/>
            </a:r>
            <a:endParaRPr sz="1600">
              <a:solidFill>
                <a:srgbClr val="FFFFFF"/>
              </a:solidFill>
              <a:latin typeface="Roboto"/>
              <a:ea typeface="Roboto"/>
              <a:cs typeface="Roboto"/>
              <a:sym typeface="Roboto"/>
            </a:endParaRPr>
          </a:p>
        </p:txBody>
      </p:sp>
      <p:sp>
        <p:nvSpPr>
          <p:cNvPr id="59" name="Google Shape;59;p10"/>
          <p:cNvSpPr/>
          <p:nvPr>
            <p:ph idx="2" type="pic"/>
          </p:nvPr>
        </p:nvSpPr>
        <p:spPr>
          <a:xfrm>
            <a:off x="0" y="0"/>
            <a:ext cx="9144000" cy="5715000"/>
          </a:xfrm>
          <a:prstGeom prst="rect">
            <a:avLst/>
          </a:prstGeom>
          <a:noFill/>
          <a:ln>
            <a:noFill/>
          </a:ln>
        </p:spPr>
        <p:txBody>
          <a:bodyPr anchorCtr="0" anchor="t" bIns="60700" lIns="60700" spcFirstLastPara="1" rIns="60700" wrap="square" tIns="60700">
            <a:noAutofit/>
          </a:bodyPr>
          <a:lstStyle>
            <a:lvl1pPr indent="0" lvl="0" marL="0" marR="0" rtl="0" algn="r">
              <a:spcBef>
                <a:spcPts val="0"/>
              </a:spcBef>
              <a:spcAft>
                <a:spcPts val="0"/>
              </a:spcAft>
              <a:buClr>
                <a:schemeClr val="dk1"/>
              </a:buClr>
              <a:buSzPts val="900"/>
              <a:buFont typeface="Roboto"/>
              <a:buNone/>
              <a:defRPr b="0" i="0" sz="2100" u="none" cap="none" strike="noStrike">
                <a:solidFill>
                  <a:schemeClr val="dk1"/>
                </a:solidFill>
                <a:latin typeface="Roboto"/>
                <a:ea typeface="Roboto"/>
                <a:cs typeface="Roboto"/>
                <a:sym typeface="Roboto"/>
              </a:defRPr>
            </a:lvl1pPr>
            <a:lvl2pPr indent="12700" lvl="1" marL="292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5400" lvl="2" marL="584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5400" lvl="3" marL="889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38100" lvl="4" marL="11811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292100" lvl="5" marL="17653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04800" lvl="6" marL="20701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292100" lvl="7" marL="23622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292100" lvl="8" marL="26543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60" name="Google Shape;60;p10"/>
          <p:cNvSpPr txBox="1"/>
          <p:nvPr>
            <p:ph type="title"/>
          </p:nvPr>
        </p:nvSpPr>
        <p:spPr>
          <a:xfrm>
            <a:off x="189745" y="260449"/>
            <a:ext cx="2667600" cy="1265100"/>
          </a:xfrm>
          <a:prstGeom prst="rect">
            <a:avLst/>
          </a:prstGeom>
          <a:noFill/>
          <a:ln>
            <a:noFill/>
          </a:ln>
        </p:spPr>
        <p:txBody>
          <a:bodyPr anchorCtr="0" anchor="ctr" bIns="60700" lIns="60700" spcFirstLastPara="1" rIns="60700" wrap="square" tIns="60700">
            <a:noAutofit/>
          </a:bodyPr>
          <a:lstStyle>
            <a:lvl1pPr indent="0" lvl="0" marL="0" marR="0" rtl="0" algn="ctr">
              <a:spcBef>
                <a:spcPts val="0"/>
              </a:spcBef>
              <a:spcAft>
                <a:spcPts val="0"/>
              </a:spcAft>
              <a:buSzPts val="900"/>
              <a:buNone/>
              <a:defRPr b="1" i="0" sz="2900" u="none" cap="none" strike="noStrike">
                <a:solidFill>
                  <a:schemeClr val="lt1"/>
                </a:solidFill>
                <a:latin typeface="Roboto Slab"/>
                <a:ea typeface="Roboto Slab"/>
                <a:cs typeface="Roboto Slab"/>
                <a:sym typeface="Roboto Slab"/>
              </a:defRPr>
            </a:lvl1pPr>
            <a:lvl2pPr indent="0" lvl="1"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2pPr>
            <a:lvl3pPr indent="0" lvl="2"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3pPr>
            <a:lvl4pPr indent="0" lvl="3"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4pPr>
            <a:lvl5pPr indent="0" lvl="4"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5pPr>
            <a:lvl6pPr indent="762000" lvl="5" marL="0" marR="0" rtl="0" algn="ctr">
              <a:spcBef>
                <a:spcPts val="0"/>
              </a:spcBef>
              <a:spcAft>
                <a:spcPts val="0"/>
              </a:spcAft>
              <a:buSzPts val="900"/>
              <a:buNone/>
              <a:defRPr b="0" i="0" sz="5300" u="none" cap="none" strike="noStrike">
                <a:latin typeface="Roboto"/>
                <a:ea typeface="Roboto"/>
                <a:cs typeface="Roboto"/>
                <a:sym typeface="Roboto"/>
              </a:defRPr>
            </a:lvl6pPr>
            <a:lvl7pPr indent="914400" lvl="6" marL="0" marR="0" rtl="0" algn="ctr">
              <a:spcBef>
                <a:spcPts val="0"/>
              </a:spcBef>
              <a:spcAft>
                <a:spcPts val="0"/>
              </a:spcAft>
              <a:buSzPts val="900"/>
              <a:buNone/>
              <a:defRPr b="0" i="0" sz="5300" u="none" cap="none" strike="noStrike">
                <a:latin typeface="Roboto"/>
                <a:ea typeface="Roboto"/>
                <a:cs typeface="Roboto"/>
                <a:sym typeface="Roboto"/>
              </a:defRPr>
            </a:lvl7pPr>
            <a:lvl8pPr indent="1066800" lvl="7" marL="0" marR="0" rtl="0" algn="ctr">
              <a:spcBef>
                <a:spcPts val="0"/>
              </a:spcBef>
              <a:spcAft>
                <a:spcPts val="0"/>
              </a:spcAft>
              <a:buSzPts val="900"/>
              <a:buNone/>
              <a:defRPr b="0" i="0" sz="5300" u="none" cap="none" strike="noStrike">
                <a:latin typeface="Roboto"/>
                <a:ea typeface="Roboto"/>
                <a:cs typeface="Roboto"/>
                <a:sym typeface="Roboto"/>
              </a:defRPr>
            </a:lvl8pPr>
            <a:lvl9pPr indent="1219200" lvl="8" marL="0" marR="0" rtl="0" algn="ctr">
              <a:spcBef>
                <a:spcPts val="0"/>
              </a:spcBef>
              <a:spcAft>
                <a:spcPts val="0"/>
              </a:spcAft>
              <a:buSzPts val="900"/>
              <a:buNone/>
              <a:defRPr b="0" i="0" sz="5300" u="none" cap="none" strike="noStrike">
                <a:latin typeface="Roboto"/>
                <a:ea typeface="Roboto"/>
                <a:cs typeface="Roboto"/>
                <a:sym typeface="Roboto"/>
              </a:defRPr>
            </a:lvl9pPr>
          </a:lstStyle>
          <a:p/>
        </p:txBody>
      </p:sp>
      <p:sp>
        <p:nvSpPr>
          <p:cNvPr id="61" name="Google Shape;61;p10"/>
          <p:cNvSpPr txBox="1"/>
          <p:nvPr>
            <p:ph idx="1" type="body"/>
          </p:nvPr>
        </p:nvSpPr>
        <p:spPr>
          <a:xfrm>
            <a:off x="189745" y="2055772"/>
            <a:ext cx="2652000" cy="32838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Clr>
                <a:schemeClr val="lt1"/>
              </a:buClr>
              <a:buSzPts val="900"/>
              <a:buFont typeface="Roboto"/>
              <a:buNone/>
              <a:defRPr b="0" i="0" sz="2100" u="none" cap="none" strike="noStrike">
                <a:solidFill>
                  <a:schemeClr val="lt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
        <p:nvSpPr>
          <p:cNvPr id="62" name="Google Shape;62;p10"/>
          <p:cNvSpPr txBox="1"/>
          <p:nvPr>
            <p:ph idx="3" type="body"/>
          </p:nvPr>
        </p:nvSpPr>
        <p:spPr>
          <a:xfrm>
            <a:off x="3489275" y="3747992"/>
            <a:ext cx="5341200" cy="15912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2100" u="none" cap="none" strike="noStrike">
                <a:solidFill>
                  <a:schemeClr val="lt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4.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9.xml"/><Relationship Id="rId11" Type="http://schemas.openxmlformats.org/officeDocument/2006/relationships/slideLayout" Target="../slideLayouts/slideLayout40.xml"/><Relationship Id="rId22" Type="http://schemas.openxmlformats.org/officeDocument/2006/relationships/slideLayout" Target="../slideLayouts/slideLayout51.xml"/><Relationship Id="rId10" Type="http://schemas.openxmlformats.org/officeDocument/2006/relationships/slideLayout" Target="../slideLayouts/slideLayout39.xml"/><Relationship Id="rId21" Type="http://schemas.openxmlformats.org/officeDocument/2006/relationships/slideLayout" Target="../slideLayouts/slideLayout50.xml"/><Relationship Id="rId13" Type="http://schemas.openxmlformats.org/officeDocument/2006/relationships/slideLayout" Target="../slideLayouts/slideLayout42.xml"/><Relationship Id="rId24" Type="http://schemas.openxmlformats.org/officeDocument/2006/relationships/theme" Target="../theme/theme1.xml"/><Relationship Id="rId12" Type="http://schemas.openxmlformats.org/officeDocument/2006/relationships/slideLayout" Target="../slideLayouts/slideLayout41.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19" Type="http://schemas.openxmlformats.org/officeDocument/2006/relationships/slideLayout" Target="../slideLayouts/slideLayout48.xml"/><Relationship Id="rId6" Type="http://schemas.openxmlformats.org/officeDocument/2006/relationships/slideLayout" Target="../slideLayouts/slideLayout35.xml"/><Relationship Id="rId18" Type="http://schemas.openxmlformats.org/officeDocument/2006/relationships/slideLayout" Target="../slideLayouts/slideLayout47.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93733" y="228823"/>
            <a:ext cx="6556500" cy="952500"/>
          </a:xfrm>
          <a:prstGeom prst="rect">
            <a:avLst/>
          </a:prstGeom>
          <a:noFill/>
          <a:ln>
            <a:noFill/>
          </a:ln>
        </p:spPr>
        <p:txBody>
          <a:bodyPr anchorCtr="0" anchor="ctr" bIns="60700" lIns="60700" spcFirstLastPara="1" rIns="60700" wrap="square" tIns="60700">
            <a:noAutofit/>
          </a:bodyPr>
          <a:lstStyle>
            <a:lvl1pPr indent="0" lvl="0"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1pPr>
            <a:lvl2pPr indent="0" lvl="1"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2pPr>
            <a:lvl3pPr indent="0" lvl="2"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3pPr>
            <a:lvl4pPr indent="0" lvl="3"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4pPr>
            <a:lvl5pPr indent="0" lvl="4" marL="0" marR="0" rtl="0" algn="ctr">
              <a:spcBef>
                <a:spcPts val="0"/>
              </a:spcBef>
              <a:spcAft>
                <a:spcPts val="0"/>
              </a:spcAft>
              <a:buSzPts val="900"/>
              <a:buNone/>
              <a:defRPr b="1" i="0" sz="2900" u="none" cap="none" strike="noStrike">
                <a:solidFill>
                  <a:schemeClr val="dk2"/>
                </a:solidFill>
                <a:latin typeface="Roboto Slab"/>
                <a:ea typeface="Roboto Slab"/>
                <a:cs typeface="Roboto Slab"/>
                <a:sym typeface="Roboto Slab"/>
              </a:defRPr>
            </a:lvl5pPr>
            <a:lvl6pPr indent="762000" lvl="5" marL="0" marR="0" rtl="0" algn="ctr">
              <a:spcBef>
                <a:spcPts val="0"/>
              </a:spcBef>
              <a:spcAft>
                <a:spcPts val="0"/>
              </a:spcAft>
              <a:buSzPts val="900"/>
              <a:buNone/>
              <a:defRPr b="0" i="0" sz="5300" u="none" cap="none" strike="noStrike">
                <a:latin typeface="Roboto"/>
                <a:ea typeface="Roboto"/>
                <a:cs typeface="Roboto"/>
                <a:sym typeface="Roboto"/>
              </a:defRPr>
            </a:lvl6pPr>
            <a:lvl7pPr indent="914400" lvl="6" marL="0" marR="0" rtl="0" algn="ctr">
              <a:spcBef>
                <a:spcPts val="0"/>
              </a:spcBef>
              <a:spcAft>
                <a:spcPts val="0"/>
              </a:spcAft>
              <a:buSzPts val="900"/>
              <a:buNone/>
              <a:defRPr b="0" i="0" sz="5300" u="none" cap="none" strike="noStrike">
                <a:latin typeface="Roboto"/>
                <a:ea typeface="Roboto"/>
                <a:cs typeface="Roboto"/>
                <a:sym typeface="Roboto"/>
              </a:defRPr>
            </a:lvl7pPr>
            <a:lvl8pPr indent="1066800" lvl="7" marL="0" marR="0" rtl="0" algn="ctr">
              <a:spcBef>
                <a:spcPts val="0"/>
              </a:spcBef>
              <a:spcAft>
                <a:spcPts val="0"/>
              </a:spcAft>
              <a:buSzPts val="900"/>
              <a:buNone/>
              <a:defRPr b="0" i="0" sz="5300" u="none" cap="none" strike="noStrike">
                <a:latin typeface="Roboto"/>
                <a:ea typeface="Roboto"/>
                <a:cs typeface="Roboto"/>
                <a:sym typeface="Roboto"/>
              </a:defRPr>
            </a:lvl8pPr>
            <a:lvl9pPr indent="1219200" lvl="8" marL="0" marR="0" rtl="0" algn="ctr">
              <a:spcBef>
                <a:spcPts val="0"/>
              </a:spcBef>
              <a:spcAft>
                <a:spcPts val="0"/>
              </a:spcAft>
              <a:buSzPts val="900"/>
              <a:buNone/>
              <a:defRPr b="0" i="0" sz="5300" u="none" cap="none" strike="noStrike">
                <a:latin typeface="Roboto"/>
                <a:ea typeface="Roboto"/>
                <a:cs typeface="Roboto"/>
                <a:sym typeface="Roboto"/>
              </a:defRPr>
            </a:lvl9pPr>
          </a:lstStyle>
          <a:p/>
        </p:txBody>
      </p:sp>
      <p:sp>
        <p:nvSpPr>
          <p:cNvPr id="7" name="Google Shape;7;p1"/>
          <p:cNvSpPr txBox="1"/>
          <p:nvPr>
            <p:ph idx="1" type="body"/>
          </p:nvPr>
        </p:nvSpPr>
        <p:spPr>
          <a:xfrm>
            <a:off x="457646" y="1333872"/>
            <a:ext cx="8228700" cy="3771000"/>
          </a:xfrm>
          <a:prstGeom prst="rect">
            <a:avLst/>
          </a:prstGeom>
          <a:noFill/>
          <a:ln>
            <a:noFill/>
          </a:ln>
        </p:spPr>
        <p:txBody>
          <a:bodyPr anchorCtr="0" anchor="t" bIns="60700" lIns="60700" spcFirstLastPara="1" rIns="60700" wrap="square" tIns="60700">
            <a:noAutofit/>
          </a:bodyPr>
          <a:lstStyle>
            <a:lvl1pPr indent="-228600" lvl="0" marL="4572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1pPr>
            <a:lvl2pPr indent="-228600" lvl="1" marL="9144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2pPr>
            <a:lvl3pPr indent="-228600" lvl="2" marL="13716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3pPr>
            <a:lvl4pPr indent="-228600" lvl="3" marL="18288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4pPr>
            <a:lvl5pPr indent="-228600" lvl="4" marL="2286000" marR="0" rtl="0" algn="l">
              <a:spcBef>
                <a:spcPts val="0"/>
              </a:spcBef>
              <a:spcAft>
                <a:spcPts val="0"/>
              </a:spcAft>
              <a:buSzPts val="900"/>
              <a:buNone/>
              <a:defRPr b="0" i="0" sz="2100" u="none" cap="none" strike="noStrike">
                <a:solidFill>
                  <a:schemeClr val="dk1"/>
                </a:solidFill>
                <a:latin typeface="Roboto"/>
                <a:ea typeface="Roboto"/>
                <a:cs typeface="Roboto"/>
                <a:sym typeface="Roboto"/>
              </a:defRPr>
            </a:lvl5pPr>
            <a:lvl6pPr indent="-342900" lvl="5" marL="2743200" marR="0" rtl="0" algn="l">
              <a:spcBef>
                <a:spcPts val="2800"/>
              </a:spcBef>
              <a:spcAft>
                <a:spcPts val="0"/>
              </a:spcAft>
              <a:buSzPts val="1800"/>
              <a:buFont typeface="Roboto"/>
              <a:buChar char="•"/>
              <a:defRPr b="0" i="0" sz="2400" u="none" cap="none" strike="noStrike">
                <a:latin typeface="Roboto"/>
                <a:ea typeface="Roboto"/>
                <a:cs typeface="Roboto"/>
                <a:sym typeface="Roboto"/>
              </a:defRPr>
            </a:lvl6pPr>
            <a:lvl7pPr indent="-342900" lvl="6" marL="3200400" marR="0" rtl="0" algn="l">
              <a:spcBef>
                <a:spcPts val="2800"/>
              </a:spcBef>
              <a:spcAft>
                <a:spcPts val="0"/>
              </a:spcAft>
              <a:buSzPts val="1800"/>
              <a:buFont typeface="Roboto"/>
              <a:buChar char="•"/>
              <a:defRPr b="0" i="0" sz="2400" u="none" cap="none" strike="noStrike">
                <a:latin typeface="Roboto"/>
                <a:ea typeface="Roboto"/>
                <a:cs typeface="Roboto"/>
                <a:sym typeface="Roboto"/>
              </a:defRPr>
            </a:lvl7pPr>
            <a:lvl8pPr indent="-342900" lvl="7" marL="3657600" marR="0" rtl="0" algn="l">
              <a:spcBef>
                <a:spcPts val="2800"/>
              </a:spcBef>
              <a:spcAft>
                <a:spcPts val="0"/>
              </a:spcAft>
              <a:buSzPts val="1800"/>
              <a:buFont typeface="Roboto"/>
              <a:buChar char="•"/>
              <a:defRPr b="0" i="0" sz="2400" u="none" cap="none" strike="noStrike">
                <a:latin typeface="Roboto"/>
                <a:ea typeface="Roboto"/>
                <a:cs typeface="Roboto"/>
                <a:sym typeface="Roboto"/>
              </a:defRPr>
            </a:lvl8pPr>
            <a:lvl9pPr indent="-342900" lvl="8" marL="4114800" marR="0" rtl="0" algn="l">
              <a:spcBef>
                <a:spcPts val="2800"/>
              </a:spcBef>
              <a:spcAft>
                <a:spcPts val="0"/>
              </a:spcAft>
              <a:buSzPts val="1800"/>
              <a:buFont typeface="Roboto"/>
              <a:buChar char="•"/>
              <a:defRPr b="0" i="0" sz="2400" u="none" cap="none" strike="noStrike">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 name="Shape 121"/>
        <p:cNvGrpSpPr/>
        <p:nvPr/>
      </p:nvGrpSpPr>
      <p:grpSpPr>
        <a:xfrm>
          <a:off x="0" y="0"/>
          <a:ext cx="0" cy="0"/>
          <a:chOff x="0" y="0"/>
          <a:chExt cx="0" cy="0"/>
        </a:xfrm>
      </p:grpSpPr>
      <p:sp>
        <p:nvSpPr>
          <p:cNvPr id="122" name="Google Shape;122;p19"/>
          <p:cNvSpPr txBox="1"/>
          <p:nvPr>
            <p:ph type="title"/>
          </p:nvPr>
        </p:nvSpPr>
        <p:spPr>
          <a:xfrm>
            <a:off x="669727" y="260449"/>
            <a:ext cx="7804500" cy="1264800"/>
          </a:xfrm>
          <a:prstGeom prst="rect">
            <a:avLst/>
          </a:prstGeom>
          <a:noFill/>
          <a:ln>
            <a:noFill/>
          </a:ln>
        </p:spPr>
        <p:txBody>
          <a:bodyPr anchorCtr="0" anchor="ctr" bIns="50575" lIns="50575" spcFirstLastPara="1" rIns="50575" wrap="square" tIns="50575">
            <a:noAutofit/>
          </a:bodyPr>
          <a:lstStyle>
            <a:lvl1pPr indent="0" lvl="0" marL="0" marR="0" rtl="0" algn="ctr">
              <a:spcBef>
                <a:spcPts val="0"/>
              </a:spcBef>
              <a:spcAft>
                <a:spcPts val="0"/>
              </a:spcAft>
              <a:buSzPts val="900"/>
              <a:buNone/>
              <a:defRPr b="0" i="0" sz="4400" u="none" cap="none" strike="noStrike">
                <a:latin typeface="Roboto"/>
                <a:ea typeface="Roboto"/>
                <a:cs typeface="Roboto"/>
                <a:sym typeface="Roboto"/>
              </a:defRPr>
            </a:lvl1pPr>
            <a:lvl2pPr indent="139700" lvl="1" marL="0" marR="0" rtl="0" algn="ctr">
              <a:spcBef>
                <a:spcPts val="0"/>
              </a:spcBef>
              <a:spcAft>
                <a:spcPts val="0"/>
              </a:spcAft>
              <a:buSzPts val="900"/>
              <a:buNone/>
              <a:defRPr b="0" i="0" sz="4400" u="none" cap="none" strike="noStrike">
                <a:latin typeface="Roboto"/>
                <a:ea typeface="Roboto"/>
                <a:cs typeface="Roboto"/>
                <a:sym typeface="Roboto"/>
              </a:defRPr>
            </a:lvl2pPr>
            <a:lvl3pPr indent="254000" lvl="2" marL="0" marR="0" rtl="0" algn="ctr">
              <a:spcBef>
                <a:spcPts val="0"/>
              </a:spcBef>
              <a:spcAft>
                <a:spcPts val="0"/>
              </a:spcAft>
              <a:buSzPts val="900"/>
              <a:buNone/>
              <a:defRPr b="0" i="0" sz="4400" u="none" cap="none" strike="noStrike">
                <a:latin typeface="Roboto"/>
                <a:ea typeface="Roboto"/>
                <a:cs typeface="Roboto"/>
                <a:sym typeface="Roboto"/>
              </a:defRPr>
            </a:lvl3pPr>
            <a:lvl4pPr indent="393700" lvl="3" marL="0" marR="0" rtl="0" algn="ctr">
              <a:spcBef>
                <a:spcPts val="0"/>
              </a:spcBef>
              <a:spcAft>
                <a:spcPts val="0"/>
              </a:spcAft>
              <a:buSzPts val="900"/>
              <a:buNone/>
              <a:defRPr b="0" i="0" sz="4400" u="none" cap="none" strike="noStrike">
                <a:latin typeface="Roboto"/>
                <a:ea typeface="Roboto"/>
                <a:cs typeface="Roboto"/>
                <a:sym typeface="Roboto"/>
              </a:defRPr>
            </a:lvl4pPr>
            <a:lvl5pPr indent="508000" lvl="4" marL="0" marR="0" rtl="0" algn="ctr">
              <a:spcBef>
                <a:spcPts val="0"/>
              </a:spcBef>
              <a:spcAft>
                <a:spcPts val="0"/>
              </a:spcAft>
              <a:buSzPts val="900"/>
              <a:buNone/>
              <a:defRPr b="0" i="0" sz="4400" u="none" cap="none" strike="noStrike">
                <a:latin typeface="Roboto"/>
                <a:ea typeface="Roboto"/>
                <a:cs typeface="Roboto"/>
                <a:sym typeface="Roboto"/>
              </a:defRPr>
            </a:lvl5pPr>
            <a:lvl6pPr indent="622300" lvl="5" marL="0" marR="0" rtl="0" algn="ctr">
              <a:spcBef>
                <a:spcPts val="0"/>
              </a:spcBef>
              <a:spcAft>
                <a:spcPts val="0"/>
              </a:spcAft>
              <a:buSzPts val="900"/>
              <a:buNone/>
              <a:defRPr b="0" i="0" sz="4400" u="none" cap="none" strike="noStrike">
                <a:latin typeface="Roboto"/>
                <a:ea typeface="Roboto"/>
                <a:cs typeface="Roboto"/>
                <a:sym typeface="Roboto"/>
              </a:defRPr>
            </a:lvl6pPr>
            <a:lvl7pPr indent="762000" lvl="6" marL="0" marR="0" rtl="0" algn="ctr">
              <a:spcBef>
                <a:spcPts val="0"/>
              </a:spcBef>
              <a:spcAft>
                <a:spcPts val="0"/>
              </a:spcAft>
              <a:buSzPts val="900"/>
              <a:buNone/>
              <a:defRPr b="0" i="0" sz="4400" u="none" cap="none" strike="noStrike">
                <a:latin typeface="Roboto"/>
                <a:ea typeface="Roboto"/>
                <a:cs typeface="Roboto"/>
                <a:sym typeface="Roboto"/>
              </a:defRPr>
            </a:lvl7pPr>
            <a:lvl8pPr indent="889000" lvl="7" marL="0" marR="0" rtl="0" algn="ctr">
              <a:spcBef>
                <a:spcPts val="0"/>
              </a:spcBef>
              <a:spcAft>
                <a:spcPts val="0"/>
              </a:spcAft>
              <a:buSzPts val="900"/>
              <a:buNone/>
              <a:defRPr b="0" i="0" sz="4400" u="none" cap="none" strike="noStrike">
                <a:latin typeface="Roboto"/>
                <a:ea typeface="Roboto"/>
                <a:cs typeface="Roboto"/>
                <a:sym typeface="Roboto"/>
              </a:defRPr>
            </a:lvl8pPr>
            <a:lvl9pPr indent="1016000" lvl="8" marL="0" marR="0" rtl="0" algn="ctr">
              <a:spcBef>
                <a:spcPts val="0"/>
              </a:spcBef>
              <a:spcAft>
                <a:spcPts val="0"/>
              </a:spcAft>
              <a:buSzPts val="900"/>
              <a:buNone/>
              <a:defRPr b="0" i="0" sz="4400" u="none" cap="none" strike="noStrike">
                <a:latin typeface="Roboto"/>
                <a:ea typeface="Roboto"/>
                <a:cs typeface="Roboto"/>
                <a:sym typeface="Roboto"/>
              </a:defRPr>
            </a:lvl9pPr>
          </a:lstStyle>
          <a:p/>
        </p:txBody>
      </p:sp>
      <p:sp>
        <p:nvSpPr>
          <p:cNvPr id="123" name="Google Shape;123;p19"/>
          <p:cNvSpPr txBox="1"/>
          <p:nvPr>
            <p:ph idx="1" type="body"/>
          </p:nvPr>
        </p:nvSpPr>
        <p:spPr>
          <a:xfrm>
            <a:off x="669727" y="1525488"/>
            <a:ext cx="7804500" cy="3683700"/>
          </a:xfrm>
          <a:prstGeom prst="rect">
            <a:avLst/>
          </a:prstGeom>
          <a:noFill/>
          <a:ln>
            <a:noFill/>
          </a:ln>
        </p:spPr>
        <p:txBody>
          <a:bodyPr anchorCtr="0" anchor="ctr" bIns="50575" lIns="50575" spcFirstLastPara="1" rIns="50575" wrap="square" tIns="50575">
            <a:noAutofit/>
          </a:bodyPr>
          <a:lstStyle>
            <a:lvl1pPr indent="-323850" lvl="0" marL="457200" marR="0" rtl="0" algn="l">
              <a:spcBef>
                <a:spcPts val="2400"/>
              </a:spcBef>
              <a:spcAft>
                <a:spcPts val="0"/>
              </a:spcAft>
              <a:buSzPts val="1500"/>
              <a:buFont typeface="Roboto"/>
              <a:buChar char="•"/>
              <a:defRPr b="0" i="0" sz="2000" u="none" cap="none" strike="noStrike">
                <a:latin typeface="Roboto"/>
                <a:ea typeface="Roboto"/>
                <a:cs typeface="Roboto"/>
                <a:sym typeface="Roboto"/>
              </a:defRPr>
            </a:lvl1pPr>
            <a:lvl2pPr indent="-323850" lvl="1" marL="914400" marR="0" rtl="0" algn="l">
              <a:spcBef>
                <a:spcPts val="2400"/>
              </a:spcBef>
              <a:spcAft>
                <a:spcPts val="0"/>
              </a:spcAft>
              <a:buSzPts val="1500"/>
              <a:buFont typeface="Roboto"/>
              <a:buChar char="•"/>
              <a:defRPr b="0" i="0" sz="2000" u="none" cap="none" strike="noStrike">
                <a:latin typeface="Roboto"/>
                <a:ea typeface="Roboto"/>
                <a:cs typeface="Roboto"/>
                <a:sym typeface="Roboto"/>
              </a:defRPr>
            </a:lvl2pPr>
            <a:lvl3pPr indent="-323850" lvl="2" marL="1371600" marR="0" rtl="0" algn="l">
              <a:spcBef>
                <a:spcPts val="2400"/>
              </a:spcBef>
              <a:spcAft>
                <a:spcPts val="0"/>
              </a:spcAft>
              <a:buSzPts val="1500"/>
              <a:buFont typeface="Roboto"/>
              <a:buChar char="•"/>
              <a:defRPr b="0" i="0" sz="2000" u="none" cap="none" strike="noStrike">
                <a:latin typeface="Roboto"/>
                <a:ea typeface="Roboto"/>
                <a:cs typeface="Roboto"/>
                <a:sym typeface="Roboto"/>
              </a:defRPr>
            </a:lvl3pPr>
            <a:lvl4pPr indent="-323850" lvl="3" marL="1828800" marR="0" rtl="0" algn="l">
              <a:spcBef>
                <a:spcPts val="2400"/>
              </a:spcBef>
              <a:spcAft>
                <a:spcPts val="0"/>
              </a:spcAft>
              <a:buSzPts val="1500"/>
              <a:buFont typeface="Roboto"/>
              <a:buChar char="•"/>
              <a:defRPr b="0" i="0" sz="2000" u="none" cap="none" strike="noStrike">
                <a:latin typeface="Roboto"/>
                <a:ea typeface="Roboto"/>
                <a:cs typeface="Roboto"/>
                <a:sym typeface="Roboto"/>
              </a:defRPr>
            </a:lvl4pPr>
            <a:lvl5pPr indent="-323850" lvl="4" marL="2286000" marR="0" rtl="0" algn="l">
              <a:spcBef>
                <a:spcPts val="2400"/>
              </a:spcBef>
              <a:spcAft>
                <a:spcPts val="0"/>
              </a:spcAft>
              <a:buSzPts val="1500"/>
              <a:buFont typeface="Roboto"/>
              <a:buChar char="•"/>
              <a:defRPr b="0" i="0" sz="2000" u="none" cap="none" strike="noStrike">
                <a:latin typeface="Roboto"/>
                <a:ea typeface="Roboto"/>
                <a:cs typeface="Roboto"/>
                <a:sym typeface="Roboto"/>
              </a:defRPr>
            </a:lvl5pPr>
            <a:lvl6pPr indent="-323850" lvl="5" marL="2743200" marR="0" rtl="0" algn="l">
              <a:spcBef>
                <a:spcPts val="2400"/>
              </a:spcBef>
              <a:spcAft>
                <a:spcPts val="0"/>
              </a:spcAft>
              <a:buSzPts val="1500"/>
              <a:buFont typeface="Roboto"/>
              <a:buChar char="•"/>
              <a:defRPr b="0" i="0" sz="2000" u="none" cap="none" strike="noStrike">
                <a:latin typeface="Roboto"/>
                <a:ea typeface="Roboto"/>
                <a:cs typeface="Roboto"/>
                <a:sym typeface="Roboto"/>
              </a:defRPr>
            </a:lvl6pPr>
            <a:lvl7pPr indent="-323850" lvl="6" marL="3200400" marR="0" rtl="0" algn="l">
              <a:spcBef>
                <a:spcPts val="2400"/>
              </a:spcBef>
              <a:spcAft>
                <a:spcPts val="0"/>
              </a:spcAft>
              <a:buSzPts val="1500"/>
              <a:buFont typeface="Roboto"/>
              <a:buChar char="•"/>
              <a:defRPr b="0" i="0" sz="2000" u="none" cap="none" strike="noStrike">
                <a:latin typeface="Roboto"/>
                <a:ea typeface="Roboto"/>
                <a:cs typeface="Roboto"/>
                <a:sym typeface="Roboto"/>
              </a:defRPr>
            </a:lvl7pPr>
            <a:lvl8pPr indent="-323850" lvl="7" marL="3657600" marR="0" rtl="0" algn="l">
              <a:spcBef>
                <a:spcPts val="2400"/>
              </a:spcBef>
              <a:spcAft>
                <a:spcPts val="0"/>
              </a:spcAft>
              <a:buSzPts val="1500"/>
              <a:buFont typeface="Roboto"/>
              <a:buChar char="•"/>
              <a:defRPr b="0" i="0" sz="2000" u="none" cap="none" strike="noStrike">
                <a:latin typeface="Roboto"/>
                <a:ea typeface="Roboto"/>
                <a:cs typeface="Roboto"/>
                <a:sym typeface="Roboto"/>
              </a:defRPr>
            </a:lvl8pPr>
            <a:lvl9pPr indent="-323850" lvl="8" marL="4114800" marR="0" rtl="0" algn="l">
              <a:spcBef>
                <a:spcPts val="2400"/>
              </a:spcBef>
              <a:spcAft>
                <a:spcPts val="0"/>
              </a:spcAft>
              <a:buSzPts val="1500"/>
              <a:buFont typeface="Roboto"/>
              <a:buChar char="•"/>
              <a:defRPr b="0" i="0" sz="2000" u="none" cap="none" strike="noStrike">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49" name="Shape 149"/>
        <p:cNvGrpSpPr/>
        <p:nvPr/>
      </p:nvGrpSpPr>
      <p:grpSpPr>
        <a:xfrm>
          <a:off x="0" y="0"/>
          <a:ext cx="0" cy="0"/>
          <a:chOff x="0" y="0"/>
          <a:chExt cx="0" cy="0"/>
        </a:xfrm>
      </p:grpSpPr>
      <p:sp>
        <p:nvSpPr>
          <p:cNvPr id="150" name="Google Shape;150;p32"/>
          <p:cNvSpPr txBox="1"/>
          <p:nvPr>
            <p:ph type="title"/>
          </p:nvPr>
        </p:nvSpPr>
        <p:spPr>
          <a:xfrm>
            <a:off x="311700" y="494472"/>
            <a:ext cx="8520600" cy="636333"/>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Open Sans"/>
              <a:buNone/>
              <a:defRPr b="1" sz="2800">
                <a:solidFill>
                  <a:schemeClr val="dk2"/>
                </a:solidFill>
                <a:latin typeface="Open Sans"/>
                <a:ea typeface="Open Sans"/>
                <a:cs typeface="Open Sans"/>
                <a:sym typeface="Open Sans"/>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51" name="Google Shape;151;p32"/>
          <p:cNvSpPr txBox="1"/>
          <p:nvPr>
            <p:ph idx="1" type="body"/>
          </p:nvPr>
        </p:nvSpPr>
        <p:spPr>
          <a:xfrm>
            <a:off x="311700" y="1280528"/>
            <a:ext cx="8520600" cy="37960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Open Sans"/>
              <a:buChar char="●"/>
              <a:defRPr sz="1300">
                <a:solidFill>
                  <a:schemeClr val="accent1"/>
                </a:solidFill>
                <a:latin typeface="Open Sans"/>
                <a:ea typeface="Open Sans"/>
                <a:cs typeface="Open Sans"/>
                <a:sym typeface="Open Sans"/>
              </a:defRPr>
            </a:lvl1pPr>
            <a:lvl2pPr indent="-298450" lvl="1" marL="914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indent="-298450" lvl="2" marL="1371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indent="-298450" lvl="3" marL="1828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indent="-298450" lvl="4" marL="22860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indent="-298450" lvl="5" marL="27432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indent="-298450" lvl="6" marL="3200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indent="-298450" lvl="7" marL="3657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indent="-298450" lvl="8" marL="4114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p:txBody>
      </p:sp>
      <p:sp>
        <p:nvSpPr>
          <p:cNvPr id="152" name="Google Shape;152;p32"/>
          <p:cNvSpPr txBox="1"/>
          <p:nvPr>
            <p:ph idx="12" type="sldNum"/>
          </p:nvPr>
        </p:nvSpPr>
        <p:spPr>
          <a:xfrm>
            <a:off x="8536302" y="5277612"/>
            <a:ext cx="548700" cy="437333"/>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6.jpg"/><Relationship Id="rId5" Type="http://schemas.openxmlformats.org/officeDocument/2006/relationships/hyperlink" Target="http://www.hcdforwash.org" TargetMode="External"/><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48.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30.jpg"/><Relationship Id="rId9" Type="http://schemas.openxmlformats.org/officeDocument/2006/relationships/image" Target="../media/image34.jpg"/><Relationship Id="rId5" Type="http://schemas.openxmlformats.org/officeDocument/2006/relationships/image" Target="../media/image31.jpg"/><Relationship Id="rId6" Type="http://schemas.openxmlformats.org/officeDocument/2006/relationships/image" Target="../media/image33.jpg"/><Relationship Id="rId7" Type="http://schemas.openxmlformats.org/officeDocument/2006/relationships/image" Target="../media/image35.jpg"/><Relationship Id="rId8"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 Id="rId3" Type="http://schemas.openxmlformats.org/officeDocument/2006/relationships/image" Target="../media/image53.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44.jpg"/><Relationship Id="rId6"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45.jpg"/><Relationship Id="rId4" Type="http://schemas.openxmlformats.org/officeDocument/2006/relationships/image" Target="../media/image47.png"/><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 Id="rId3" Type="http://schemas.openxmlformats.org/officeDocument/2006/relationships/image" Target="../media/image49.jp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59.jp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 Id="rId3"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5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6"/>
          <p:cNvPicPr preferRelativeResize="0"/>
          <p:nvPr/>
        </p:nvPicPr>
        <p:blipFill rotWithShape="1">
          <a:blip r:embed="rId3">
            <a:alphaModFix/>
          </a:blip>
          <a:srcRect b="0" l="9296" r="9296" t="0"/>
          <a:stretch/>
        </p:blipFill>
        <p:spPr>
          <a:xfrm>
            <a:off x="0" y="-471950"/>
            <a:ext cx="9144003" cy="5715000"/>
          </a:xfrm>
          <a:prstGeom prst="rect">
            <a:avLst/>
          </a:prstGeom>
          <a:noFill/>
          <a:ln>
            <a:noFill/>
          </a:ln>
        </p:spPr>
      </p:pic>
      <p:sp>
        <p:nvSpPr>
          <p:cNvPr id="329" name="Google Shape;329;p56"/>
          <p:cNvSpPr/>
          <p:nvPr/>
        </p:nvSpPr>
        <p:spPr>
          <a:xfrm>
            <a:off x="803700" y="375675"/>
            <a:ext cx="7536600" cy="4739400"/>
          </a:xfrm>
          <a:prstGeom prst="rect">
            <a:avLst/>
          </a:prstGeom>
          <a:solidFill>
            <a:srgbClr val="FEFD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6"/>
          <p:cNvSpPr txBox="1"/>
          <p:nvPr/>
        </p:nvSpPr>
        <p:spPr>
          <a:xfrm>
            <a:off x="1078280" y="1298948"/>
            <a:ext cx="70233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400">
                <a:solidFill>
                  <a:srgbClr val="414253"/>
                </a:solidFill>
                <a:latin typeface="Roboto Slab"/>
                <a:ea typeface="Roboto Slab"/>
                <a:cs typeface="Roboto Slab"/>
                <a:sym typeface="Roboto Slab"/>
              </a:rPr>
              <a:t>Introduce yourself!             Présentez-vous!</a:t>
            </a:r>
            <a:endParaRPr b="1" sz="1800">
              <a:solidFill>
                <a:srgbClr val="414253"/>
              </a:solidFill>
              <a:latin typeface="Roboto Slab"/>
              <a:ea typeface="Roboto Slab"/>
              <a:cs typeface="Roboto Slab"/>
              <a:sym typeface="Roboto Slab"/>
            </a:endParaRPr>
          </a:p>
        </p:txBody>
      </p:sp>
      <p:sp>
        <p:nvSpPr>
          <p:cNvPr id="331" name="Google Shape;331;p56"/>
          <p:cNvSpPr txBox="1"/>
          <p:nvPr/>
        </p:nvSpPr>
        <p:spPr>
          <a:xfrm>
            <a:off x="999230" y="2127694"/>
            <a:ext cx="31632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dk2"/>
                </a:solidFill>
                <a:latin typeface="Roboto"/>
                <a:ea typeface="Roboto"/>
                <a:cs typeface="Roboto"/>
                <a:sym typeface="Roboto"/>
              </a:rPr>
              <a:t>Please introduce yourself on the chat</a:t>
            </a:r>
            <a:endParaRPr sz="18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chemeClr val="dk2"/>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US" sz="1800">
                <a:solidFill>
                  <a:schemeClr val="dk2"/>
                </a:solidFill>
                <a:latin typeface="Roboto"/>
                <a:ea typeface="Roboto"/>
                <a:cs typeface="Roboto"/>
                <a:sym typeface="Roboto"/>
              </a:rPr>
              <a:t>Name</a:t>
            </a:r>
            <a:endParaRPr sz="1800">
              <a:solidFill>
                <a:schemeClr val="dk2"/>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US" sz="1800">
                <a:solidFill>
                  <a:schemeClr val="dk2"/>
                </a:solidFill>
                <a:latin typeface="Roboto"/>
                <a:ea typeface="Roboto"/>
                <a:cs typeface="Roboto"/>
                <a:sym typeface="Roboto"/>
              </a:rPr>
              <a:t>Organisation &amp; Position</a:t>
            </a:r>
            <a:endParaRPr sz="1800">
              <a:solidFill>
                <a:schemeClr val="dk2"/>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US" sz="1800">
                <a:solidFill>
                  <a:schemeClr val="dk2"/>
                </a:solidFill>
                <a:latin typeface="Roboto"/>
                <a:ea typeface="Roboto"/>
                <a:cs typeface="Roboto"/>
                <a:sym typeface="Roboto"/>
              </a:rPr>
              <a:t>Location</a:t>
            </a:r>
            <a:endParaRPr sz="1800">
              <a:solidFill>
                <a:schemeClr val="dk2"/>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
        <p:nvSpPr>
          <p:cNvPr id="332" name="Google Shape;332;p56"/>
          <p:cNvSpPr txBox="1"/>
          <p:nvPr/>
        </p:nvSpPr>
        <p:spPr>
          <a:xfrm>
            <a:off x="4803555" y="2131369"/>
            <a:ext cx="3378000" cy="237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US" sz="1800">
                <a:solidFill>
                  <a:schemeClr val="dk2"/>
                </a:solidFill>
                <a:latin typeface="Roboto"/>
                <a:ea typeface="Roboto"/>
                <a:cs typeface="Roboto"/>
                <a:sym typeface="Roboto"/>
              </a:rPr>
              <a:t>Veuillez-présentez vous-même dans la boîte “Converser” (chat)!</a:t>
            </a:r>
            <a:endParaRPr sz="1800">
              <a:solidFill>
                <a:schemeClr val="dk2"/>
              </a:solidFill>
              <a:latin typeface="Roboto"/>
              <a:ea typeface="Roboto"/>
              <a:cs typeface="Roboto"/>
              <a:sym typeface="Roboto"/>
            </a:endParaRPr>
          </a:p>
          <a:p>
            <a:pPr indent="0" lvl="0" marL="0" marR="0" rtl="0" algn="l">
              <a:lnSpc>
                <a:spcPct val="115000"/>
              </a:lnSpc>
              <a:spcBef>
                <a:spcPts val="0"/>
              </a:spcBef>
              <a:spcAft>
                <a:spcPts val="0"/>
              </a:spcAft>
              <a:buNone/>
            </a:pPr>
            <a:r>
              <a:t/>
            </a:r>
            <a:endParaRPr sz="1800">
              <a:solidFill>
                <a:schemeClr val="dk2"/>
              </a:solidFill>
              <a:latin typeface="Roboto"/>
              <a:ea typeface="Roboto"/>
              <a:cs typeface="Roboto"/>
              <a:sym typeface="Roboto"/>
            </a:endParaRPr>
          </a:p>
          <a:p>
            <a:pPr indent="-342900" lvl="0" marL="457200" marR="0" rtl="0" algn="l">
              <a:lnSpc>
                <a:spcPct val="115000"/>
              </a:lnSpc>
              <a:spcBef>
                <a:spcPts val="0"/>
              </a:spcBef>
              <a:spcAft>
                <a:spcPts val="0"/>
              </a:spcAft>
              <a:buClr>
                <a:schemeClr val="dk2"/>
              </a:buClr>
              <a:buSzPts val="1800"/>
              <a:buFont typeface="Roboto"/>
              <a:buChar char="●"/>
            </a:pPr>
            <a:r>
              <a:rPr lang="en-US" sz="1800">
                <a:solidFill>
                  <a:schemeClr val="dk2"/>
                </a:solidFill>
                <a:latin typeface="Roboto"/>
                <a:ea typeface="Roboto"/>
                <a:cs typeface="Roboto"/>
                <a:sym typeface="Roboto"/>
              </a:rPr>
              <a:t>Nom </a:t>
            </a:r>
            <a:endParaRPr sz="1800">
              <a:solidFill>
                <a:schemeClr val="dk2"/>
              </a:solidFill>
              <a:latin typeface="Roboto"/>
              <a:ea typeface="Roboto"/>
              <a:cs typeface="Roboto"/>
              <a:sym typeface="Roboto"/>
            </a:endParaRPr>
          </a:p>
          <a:p>
            <a:pPr indent="-342900" lvl="0" marL="457200" marR="0" rtl="0" algn="l">
              <a:lnSpc>
                <a:spcPct val="115000"/>
              </a:lnSpc>
              <a:spcBef>
                <a:spcPts val="0"/>
              </a:spcBef>
              <a:spcAft>
                <a:spcPts val="0"/>
              </a:spcAft>
              <a:buClr>
                <a:schemeClr val="dk2"/>
              </a:buClr>
              <a:buSzPts val="1800"/>
              <a:buFont typeface="Roboto"/>
              <a:buChar char="●"/>
            </a:pPr>
            <a:r>
              <a:rPr lang="en-US" sz="1800">
                <a:solidFill>
                  <a:schemeClr val="dk2"/>
                </a:solidFill>
                <a:latin typeface="Roboto"/>
                <a:ea typeface="Roboto"/>
                <a:cs typeface="Roboto"/>
                <a:sym typeface="Roboto"/>
              </a:rPr>
              <a:t>Organisation titre d’emploi</a:t>
            </a:r>
            <a:endParaRPr sz="1800">
              <a:solidFill>
                <a:schemeClr val="dk2"/>
              </a:solidFill>
              <a:latin typeface="Roboto"/>
              <a:ea typeface="Roboto"/>
              <a:cs typeface="Roboto"/>
              <a:sym typeface="Roboto"/>
            </a:endParaRPr>
          </a:p>
          <a:p>
            <a:pPr indent="-342900" lvl="0" marL="457200" marR="0" rtl="0" algn="l">
              <a:lnSpc>
                <a:spcPct val="115000"/>
              </a:lnSpc>
              <a:spcBef>
                <a:spcPts val="0"/>
              </a:spcBef>
              <a:spcAft>
                <a:spcPts val="0"/>
              </a:spcAft>
              <a:buClr>
                <a:schemeClr val="dk2"/>
              </a:buClr>
              <a:buSzPts val="1800"/>
              <a:buFont typeface="Roboto"/>
              <a:buChar char="●"/>
            </a:pPr>
            <a:r>
              <a:rPr lang="en-US" sz="1800">
                <a:solidFill>
                  <a:schemeClr val="dk2"/>
                </a:solidFill>
                <a:latin typeface="Roboto"/>
                <a:ea typeface="Roboto"/>
                <a:cs typeface="Roboto"/>
                <a:sym typeface="Roboto"/>
              </a:rPr>
              <a:t>Endroit</a:t>
            </a:r>
            <a:endParaRPr sz="1800">
              <a:solidFill>
                <a:schemeClr val="dk2"/>
              </a:solidFill>
              <a:latin typeface="Roboto"/>
              <a:ea typeface="Roboto"/>
              <a:cs typeface="Roboto"/>
              <a:sym typeface="Roboto"/>
            </a:endParaRPr>
          </a:p>
        </p:txBody>
      </p:sp>
      <p:pic>
        <p:nvPicPr>
          <p:cNvPr id="333" name="Google Shape;333;p56"/>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
        <p:nvSpPr>
          <p:cNvPr id="334" name="Google Shape;334;p56"/>
          <p:cNvSpPr/>
          <p:nvPr/>
        </p:nvSpPr>
        <p:spPr>
          <a:xfrm>
            <a:off x="999230" y="1026669"/>
            <a:ext cx="3370500" cy="3690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6"/>
          <p:cNvSpPr/>
          <p:nvPr/>
        </p:nvSpPr>
        <p:spPr>
          <a:xfrm>
            <a:off x="4731080" y="1026669"/>
            <a:ext cx="3370500" cy="3690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DEB"/>
        </a:solidFill>
      </p:bgPr>
    </p:bg>
    <p:spTree>
      <p:nvGrpSpPr>
        <p:cNvPr id="412" name="Shape 412"/>
        <p:cNvGrpSpPr/>
        <p:nvPr/>
      </p:nvGrpSpPr>
      <p:grpSpPr>
        <a:xfrm>
          <a:off x="0" y="0"/>
          <a:ext cx="0" cy="0"/>
          <a:chOff x="0" y="0"/>
          <a:chExt cx="0" cy="0"/>
        </a:xfrm>
      </p:grpSpPr>
      <p:sp>
        <p:nvSpPr>
          <p:cNvPr id="413" name="Google Shape;413;p65"/>
          <p:cNvSpPr txBox="1"/>
          <p:nvPr/>
        </p:nvSpPr>
        <p:spPr>
          <a:xfrm>
            <a:off x="285600" y="111833"/>
            <a:ext cx="86373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444444"/>
                </a:solidFill>
                <a:latin typeface="Roboto Slab"/>
                <a:ea typeface="Roboto Slab"/>
                <a:cs typeface="Roboto Slab"/>
                <a:sym typeface="Roboto Slab"/>
              </a:rPr>
              <a:t>Research</a:t>
            </a:r>
            <a:r>
              <a:rPr b="1" lang="en-US" sz="2400">
                <a:solidFill>
                  <a:srgbClr val="444444"/>
                </a:solidFill>
                <a:latin typeface="Roboto Slab"/>
                <a:ea typeface="Roboto Slab"/>
                <a:cs typeface="Roboto Slab"/>
                <a:sym typeface="Roboto Slab"/>
              </a:rPr>
              <a:t> Methods &amp; Tools</a:t>
            </a:r>
            <a:endParaRPr sz="2300">
              <a:solidFill>
                <a:srgbClr val="444444"/>
              </a:solidFill>
              <a:latin typeface="Roboto Slab"/>
              <a:ea typeface="Roboto Slab"/>
              <a:cs typeface="Roboto Slab"/>
              <a:sym typeface="Roboto Slab"/>
            </a:endParaRPr>
          </a:p>
        </p:txBody>
      </p:sp>
      <p:sp>
        <p:nvSpPr>
          <p:cNvPr id="414" name="Google Shape;414;p65"/>
          <p:cNvSpPr txBox="1"/>
          <p:nvPr/>
        </p:nvSpPr>
        <p:spPr>
          <a:xfrm>
            <a:off x="426597" y="912067"/>
            <a:ext cx="682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Impact"/>
                <a:ea typeface="Impact"/>
                <a:cs typeface="Impact"/>
                <a:sym typeface="Impact"/>
              </a:rPr>
              <a:t>54</a:t>
            </a:r>
            <a:endParaRPr b="1" sz="3500">
              <a:latin typeface="Impact"/>
              <a:ea typeface="Impact"/>
              <a:cs typeface="Impact"/>
              <a:sym typeface="Impact"/>
            </a:endParaRPr>
          </a:p>
        </p:txBody>
      </p:sp>
      <p:sp>
        <p:nvSpPr>
          <p:cNvPr id="415" name="Google Shape;415;p65"/>
          <p:cNvSpPr txBox="1"/>
          <p:nvPr/>
        </p:nvSpPr>
        <p:spPr>
          <a:xfrm>
            <a:off x="411863" y="1703949"/>
            <a:ext cx="800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Impact"/>
                <a:ea typeface="Impact"/>
                <a:cs typeface="Impact"/>
                <a:sym typeface="Impact"/>
              </a:rPr>
              <a:t>30</a:t>
            </a:r>
            <a:endParaRPr b="1" sz="3500">
              <a:latin typeface="Impact"/>
              <a:ea typeface="Impact"/>
              <a:cs typeface="Impact"/>
              <a:sym typeface="Impact"/>
            </a:endParaRPr>
          </a:p>
        </p:txBody>
      </p:sp>
      <p:sp>
        <p:nvSpPr>
          <p:cNvPr id="416" name="Google Shape;416;p65"/>
          <p:cNvSpPr txBox="1"/>
          <p:nvPr/>
        </p:nvSpPr>
        <p:spPr>
          <a:xfrm>
            <a:off x="426597" y="2440557"/>
            <a:ext cx="682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Impact"/>
                <a:ea typeface="Impact"/>
                <a:cs typeface="Impact"/>
                <a:sym typeface="Impact"/>
              </a:rPr>
              <a:t>17</a:t>
            </a:r>
            <a:endParaRPr b="1" sz="3500">
              <a:latin typeface="Impact"/>
              <a:ea typeface="Impact"/>
              <a:cs typeface="Impact"/>
              <a:sym typeface="Impact"/>
            </a:endParaRPr>
          </a:p>
        </p:txBody>
      </p:sp>
      <p:sp>
        <p:nvSpPr>
          <p:cNvPr id="417" name="Google Shape;417;p65"/>
          <p:cNvSpPr txBox="1"/>
          <p:nvPr/>
        </p:nvSpPr>
        <p:spPr>
          <a:xfrm>
            <a:off x="2846153" y="825567"/>
            <a:ext cx="6106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Roboto"/>
                <a:ea typeface="Roboto"/>
                <a:cs typeface="Roboto"/>
                <a:sym typeface="Roboto"/>
              </a:rPr>
              <a:t>Experience in WASH from organisations such as USAID, PRO-WASH, FHI360, The Manoff Group, Catholic Relief Services, iDE, Helen Keller International, Save the Children, Mercy Corps, World Vision, and CARE International. From Ethiopia, Niger, Zimbabwe, Congo, Uganda, Madagascar, Burkina Faso, Cambodia, Bangladesh,the United States of America, and Ecuador.</a:t>
            </a:r>
            <a:endParaRPr sz="1000">
              <a:solidFill>
                <a:schemeClr val="dk2"/>
              </a:solidFill>
              <a:latin typeface="Roboto"/>
              <a:ea typeface="Roboto"/>
              <a:cs typeface="Roboto"/>
              <a:sym typeface="Roboto"/>
            </a:endParaRPr>
          </a:p>
        </p:txBody>
      </p:sp>
      <p:pic>
        <p:nvPicPr>
          <p:cNvPr id="418" name="Google Shape;418;p65"/>
          <p:cNvPicPr preferRelativeResize="0"/>
          <p:nvPr/>
        </p:nvPicPr>
        <p:blipFill rotWithShape="1">
          <a:blip r:embed="rId3">
            <a:alphaModFix/>
          </a:blip>
          <a:srcRect b="29171" l="26222" r="27545" t="12533"/>
          <a:stretch/>
        </p:blipFill>
        <p:spPr>
          <a:xfrm>
            <a:off x="1057735" y="1039697"/>
            <a:ext cx="354046" cy="496001"/>
          </a:xfrm>
          <a:prstGeom prst="rect">
            <a:avLst/>
          </a:prstGeom>
          <a:noFill/>
          <a:ln>
            <a:noFill/>
          </a:ln>
        </p:spPr>
      </p:pic>
      <p:sp>
        <p:nvSpPr>
          <p:cNvPr id="419" name="Google Shape;419;p65"/>
          <p:cNvSpPr txBox="1"/>
          <p:nvPr/>
        </p:nvSpPr>
        <p:spPr>
          <a:xfrm>
            <a:off x="2846153" y="1794479"/>
            <a:ext cx="610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Roboto"/>
                <a:ea typeface="Roboto"/>
                <a:cs typeface="Roboto"/>
                <a:sym typeface="Roboto"/>
              </a:rPr>
              <a:t>From different WASH-related organizations from Africa and Asia, including employees from USAID, Catholic Relief Services, iDE, 100fontaines and FHI360, etc. </a:t>
            </a:r>
            <a:endParaRPr sz="1000">
              <a:solidFill>
                <a:schemeClr val="dk2"/>
              </a:solidFill>
              <a:latin typeface="Roboto"/>
              <a:ea typeface="Roboto"/>
              <a:cs typeface="Roboto"/>
              <a:sym typeface="Roboto"/>
            </a:endParaRPr>
          </a:p>
        </p:txBody>
      </p:sp>
      <p:sp>
        <p:nvSpPr>
          <p:cNvPr id="420" name="Google Shape;420;p65"/>
          <p:cNvSpPr txBox="1"/>
          <p:nvPr/>
        </p:nvSpPr>
        <p:spPr>
          <a:xfrm>
            <a:off x="1646428" y="1762312"/>
            <a:ext cx="1174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2"/>
                </a:solidFill>
                <a:latin typeface="Roboto"/>
                <a:ea typeface="Roboto"/>
                <a:cs typeface="Roboto"/>
                <a:sym typeface="Roboto"/>
              </a:rPr>
              <a:t>In-depth User Interviews</a:t>
            </a:r>
            <a:endParaRPr b="1" sz="1100">
              <a:solidFill>
                <a:schemeClr val="dk2"/>
              </a:solidFill>
              <a:latin typeface="Roboto"/>
              <a:ea typeface="Roboto"/>
              <a:cs typeface="Roboto"/>
              <a:sym typeface="Roboto"/>
            </a:endParaRPr>
          </a:p>
        </p:txBody>
      </p:sp>
      <p:sp>
        <p:nvSpPr>
          <p:cNvPr id="421" name="Google Shape;421;p65"/>
          <p:cNvSpPr txBox="1"/>
          <p:nvPr/>
        </p:nvSpPr>
        <p:spPr>
          <a:xfrm>
            <a:off x="1646428" y="811567"/>
            <a:ext cx="1174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2"/>
                </a:solidFill>
                <a:latin typeface="Roboto"/>
                <a:ea typeface="Roboto"/>
                <a:cs typeface="Roboto"/>
                <a:sym typeface="Roboto"/>
              </a:rPr>
              <a:t>Explorative</a:t>
            </a:r>
            <a:endParaRPr b="1" sz="1100">
              <a:solidFill>
                <a:schemeClr val="dk2"/>
              </a:solidFill>
              <a:latin typeface="Roboto"/>
              <a:ea typeface="Roboto"/>
              <a:cs typeface="Roboto"/>
              <a:sym typeface="Roboto"/>
            </a:endParaRPr>
          </a:p>
          <a:p>
            <a:pPr indent="0" lvl="0" marL="0" rtl="0" algn="l">
              <a:spcBef>
                <a:spcPts val="0"/>
              </a:spcBef>
              <a:spcAft>
                <a:spcPts val="0"/>
              </a:spcAft>
              <a:buNone/>
            </a:pPr>
            <a:r>
              <a:rPr b="1" lang="en-US" sz="1100">
                <a:solidFill>
                  <a:schemeClr val="dk2"/>
                </a:solidFill>
                <a:latin typeface="Roboto"/>
                <a:ea typeface="Roboto"/>
                <a:cs typeface="Roboto"/>
                <a:sym typeface="Roboto"/>
              </a:rPr>
              <a:t>Workshop</a:t>
            </a:r>
            <a:r>
              <a:rPr b="1" lang="en-US" sz="1100">
                <a:solidFill>
                  <a:schemeClr val="dk2"/>
                </a:solidFill>
                <a:latin typeface="Roboto"/>
                <a:ea typeface="Roboto"/>
                <a:cs typeface="Roboto"/>
                <a:sym typeface="Roboto"/>
              </a:rPr>
              <a:t> with Key informants and Users</a:t>
            </a:r>
            <a:endParaRPr b="1" sz="1100">
              <a:solidFill>
                <a:schemeClr val="dk2"/>
              </a:solidFill>
              <a:latin typeface="Roboto"/>
              <a:ea typeface="Roboto"/>
              <a:cs typeface="Roboto"/>
              <a:sym typeface="Roboto"/>
            </a:endParaRPr>
          </a:p>
        </p:txBody>
      </p:sp>
      <p:pic>
        <p:nvPicPr>
          <p:cNvPr id="422" name="Google Shape;422;p65"/>
          <p:cNvPicPr preferRelativeResize="0"/>
          <p:nvPr/>
        </p:nvPicPr>
        <p:blipFill rotWithShape="1">
          <a:blip r:embed="rId3">
            <a:alphaModFix/>
          </a:blip>
          <a:srcRect b="29171" l="26222" r="27545" t="12533"/>
          <a:stretch/>
        </p:blipFill>
        <p:spPr>
          <a:xfrm>
            <a:off x="1057735" y="1807151"/>
            <a:ext cx="354046" cy="496001"/>
          </a:xfrm>
          <a:prstGeom prst="rect">
            <a:avLst/>
          </a:prstGeom>
          <a:noFill/>
          <a:ln>
            <a:noFill/>
          </a:ln>
        </p:spPr>
      </p:pic>
      <p:pic>
        <p:nvPicPr>
          <p:cNvPr id="423" name="Google Shape;423;p65"/>
          <p:cNvPicPr preferRelativeResize="0"/>
          <p:nvPr/>
        </p:nvPicPr>
        <p:blipFill rotWithShape="1">
          <a:blip r:embed="rId4">
            <a:alphaModFix/>
          </a:blip>
          <a:srcRect b="19080" l="0" r="0" t="0"/>
          <a:stretch/>
        </p:blipFill>
        <p:spPr>
          <a:xfrm>
            <a:off x="854737" y="2419613"/>
            <a:ext cx="800401" cy="719667"/>
          </a:xfrm>
          <a:prstGeom prst="rect">
            <a:avLst/>
          </a:prstGeom>
          <a:noFill/>
          <a:ln>
            <a:noFill/>
          </a:ln>
        </p:spPr>
      </p:pic>
      <p:sp>
        <p:nvSpPr>
          <p:cNvPr id="424" name="Google Shape;424;p65"/>
          <p:cNvSpPr txBox="1"/>
          <p:nvPr/>
        </p:nvSpPr>
        <p:spPr>
          <a:xfrm>
            <a:off x="1646428" y="2475524"/>
            <a:ext cx="1174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2"/>
                </a:solidFill>
                <a:latin typeface="Roboto"/>
                <a:ea typeface="Roboto"/>
                <a:cs typeface="Roboto"/>
                <a:sym typeface="Roboto"/>
              </a:rPr>
              <a:t>Review of</a:t>
            </a:r>
            <a:endParaRPr b="1" sz="1100">
              <a:solidFill>
                <a:schemeClr val="dk2"/>
              </a:solidFill>
              <a:latin typeface="Roboto"/>
              <a:ea typeface="Roboto"/>
              <a:cs typeface="Roboto"/>
              <a:sym typeface="Roboto"/>
            </a:endParaRPr>
          </a:p>
          <a:p>
            <a:pPr indent="0" lvl="0" marL="0" rtl="0" algn="l">
              <a:spcBef>
                <a:spcPts val="0"/>
              </a:spcBef>
              <a:spcAft>
                <a:spcPts val="0"/>
              </a:spcAft>
              <a:buNone/>
            </a:pPr>
            <a:r>
              <a:rPr b="1" lang="en-US" sz="1100">
                <a:solidFill>
                  <a:schemeClr val="dk2"/>
                </a:solidFill>
                <a:latin typeface="Roboto"/>
                <a:ea typeface="Roboto"/>
                <a:cs typeface="Roboto"/>
                <a:sym typeface="Roboto"/>
              </a:rPr>
              <a:t>Existing Resources</a:t>
            </a:r>
            <a:endParaRPr b="1" sz="1100">
              <a:solidFill>
                <a:schemeClr val="dk2"/>
              </a:solidFill>
              <a:latin typeface="Roboto"/>
              <a:ea typeface="Roboto"/>
              <a:cs typeface="Roboto"/>
              <a:sym typeface="Roboto"/>
            </a:endParaRPr>
          </a:p>
        </p:txBody>
      </p:sp>
      <p:sp>
        <p:nvSpPr>
          <p:cNvPr id="425" name="Google Shape;425;p65"/>
          <p:cNvSpPr txBox="1"/>
          <p:nvPr/>
        </p:nvSpPr>
        <p:spPr>
          <a:xfrm>
            <a:off x="2846153" y="2575578"/>
            <a:ext cx="610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Roboto"/>
                <a:ea typeface="Roboto"/>
                <a:cs typeface="Roboto"/>
                <a:sym typeface="Roboto"/>
              </a:rPr>
              <a:t>From toolkits, methodologies, courses and online resources for design and human-centered design for WASH practitioners. </a:t>
            </a:r>
            <a:endParaRPr sz="1000">
              <a:solidFill>
                <a:schemeClr val="dk2"/>
              </a:solidFill>
              <a:latin typeface="Roboto"/>
              <a:ea typeface="Roboto"/>
              <a:cs typeface="Roboto"/>
              <a:sym typeface="Roboto"/>
            </a:endParaRPr>
          </a:p>
        </p:txBody>
      </p:sp>
      <p:sp>
        <p:nvSpPr>
          <p:cNvPr id="426" name="Google Shape;426;p65"/>
          <p:cNvSpPr txBox="1"/>
          <p:nvPr/>
        </p:nvSpPr>
        <p:spPr>
          <a:xfrm>
            <a:off x="426597" y="3286824"/>
            <a:ext cx="682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Impact"/>
                <a:ea typeface="Impact"/>
                <a:cs typeface="Impact"/>
                <a:sym typeface="Impact"/>
              </a:rPr>
              <a:t>4</a:t>
            </a:r>
            <a:endParaRPr b="1" sz="3500">
              <a:latin typeface="Impact"/>
              <a:ea typeface="Impact"/>
              <a:cs typeface="Impact"/>
              <a:sym typeface="Impact"/>
            </a:endParaRPr>
          </a:p>
        </p:txBody>
      </p:sp>
      <p:sp>
        <p:nvSpPr>
          <p:cNvPr id="427" name="Google Shape;427;p65"/>
          <p:cNvSpPr txBox="1"/>
          <p:nvPr/>
        </p:nvSpPr>
        <p:spPr>
          <a:xfrm>
            <a:off x="1646428" y="3365709"/>
            <a:ext cx="1174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rgbClr val="595959"/>
                </a:solidFill>
                <a:latin typeface="Roboto"/>
                <a:ea typeface="Roboto"/>
                <a:cs typeface="Roboto"/>
                <a:sym typeface="Roboto"/>
              </a:rPr>
              <a:t>Early Testing E</a:t>
            </a:r>
            <a:r>
              <a:rPr b="1" lang="en-US" sz="1100">
                <a:solidFill>
                  <a:srgbClr val="595959"/>
                </a:solidFill>
                <a:latin typeface="Roboto"/>
                <a:ea typeface="Roboto"/>
                <a:cs typeface="Roboto"/>
                <a:sym typeface="Roboto"/>
              </a:rPr>
              <a:t>xisting</a:t>
            </a:r>
            <a:r>
              <a:rPr b="1" lang="en-US" sz="1100">
                <a:solidFill>
                  <a:srgbClr val="595959"/>
                </a:solidFill>
                <a:latin typeface="Roboto"/>
                <a:ea typeface="Roboto"/>
                <a:cs typeface="Roboto"/>
                <a:sym typeface="Roboto"/>
              </a:rPr>
              <a:t> Resources</a:t>
            </a:r>
            <a:endParaRPr b="1" sz="1100">
              <a:solidFill>
                <a:srgbClr val="595959"/>
              </a:solidFill>
              <a:latin typeface="Roboto"/>
              <a:ea typeface="Roboto"/>
              <a:cs typeface="Roboto"/>
              <a:sym typeface="Roboto"/>
            </a:endParaRPr>
          </a:p>
        </p:txBody>
      </p:sp>
      <p:sp>
        <p:nvSpPr>
          <p:cNvPr id="428" name="Google Shape;428;p65"/>
          <p:cNvSpPr txBox="1"/>
          <p:nvPr/>
        </p:nvSpPr>
        <p:spPr>
          <a:xfrm>
            <a:off x="2846153" y="3439226"/>
            <a:ext cx="610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Roboto"/>
                <a:ea typeface="Roboto"/>
                <a:cs typeface="Roboto"/>
                <a:sym typeface="Roboto"/>
              </a:rPr>
              <a:t>From different WASH-related organizations from Africa and Asia, including employees from USAID, Catholic Relief Services, iDE, 100fontaines and FHI360, etc. </a:t>
            </a:r>
            <a:endParaRPr sz="1000">
              <a:solidFill>
                <a:schemeClr val="dk2"/>
              </a:solidFill>
              <a:latin typeface="Roboto"/>
              <a:ea typeface="Roboto"/>
              <a:cs typeface="Roboto"/>
              <a:sym typeface="Roboto"/>
            </a:endParaRPr>
          </a:p>
        </p:txBody>
      </p:sp>
      <p:pic>
        <p:nvPicPr>
          <p:cNvPr id="429" name="Google Shape;429;p65"/>
          <p:cNvPicPr preferRelativeResize="0"/>
          <p:nvPr/>
        </p:nvPicPr>
        <p:blipFill rotWithShape="1">
          <a:blip r:embed="rId5">
            <a:alphaModFix/>
          </a:blip>
          <a:srcRect b="18360" l="0" r="0" t="0"/>
          <a:stretch/>
        </p:blipFill>
        <p:spPr>
          <a:xfrm>
            <a:off x="748135" y="3253362"/>
            <a:ext cx="885978" cy="723299"/>
          </a:xfrm>
          <a:prstGeom prst="rect">
            <a:avLst/>
          </a:prstGeom>
          <a:noFill/>
          <a:ln>
            <a:noFill/>
          </a:ln>
        </p:spPr>
      </p:pic>
      <p:sp>
        <p:nvSpPr>
          <p:cNvPr id="430" name="Google Shape;430;p65"/>
          <p:cNvSpPr txBox="1"/>
          <p:nvPr/>
        </p:nvSpPr>
        <p:spPr>
          <a:xfrm>
            <a:off x="274197" y="4105174"/>
            <a:ext cx="682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Impact"/>
                <a:ea typeface="Impact"/>
                <a:cs typeface="Impact"/>
                <a:sym typeface="Impact"/>
              </a:rPr>
              <a:t>13</a:t>
            </a:r>
            <a:endParaRPr b="1" sz="3500">
              <a:latin typeface="Impact"/>
              <a:ea typeface="Impact"/>
              <a:cs typeface="Impact"/>
              <a:sym typeface="Impact"/>
            </a:endParaRPr>
          </a:p>
        </p:txBody>
      </p:sp>
      <p:sp>
        <p:nvSpPr>
          <p:cNvPr id="431" name="Google Shape;431;p65"/>
          <p:cNvSpPr txBox="1"/>
          <p:nvPr/>
        </p:nvSpPr>
        <p:spPr>
          <a:xfrm>
            <a:off x="1646428" y="4184059"/>
            <a:ext cx="1174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rgbClr val="595959"/>
                </a:solidFill>
                <a:latin typeface="Roboto"/>
                <a:ea typeface="Roboto"/>
                <a:cs typeface="Roboto"/>
                <a:sym typeface="Roboto"/>
              </a:rPr>
              <a:t>UX (user experience) testing</a:t>
            </a:r>
            <a:endParaRPr b="1" sz="1100">
              <a:solidFill>
                <a:srgbClr val="595959"/>
              </a:solidFill>
              <a:latin typeface="Roboto"/>
              <a:ea typeface="Roboto"/>
              <a:cs typeface="Roboto"/>
              <a:sym typeface="Roboto"/>
            </a:endParaRPr>
          </a:p>
        </p:txBody>
      </p:sp>
      <p:sp>
        <p:nvSpPr>
          <p:cNvPr id="432" name="Google Shape;432;p65"/>
          <p:cNvSpPr txBox="1"/>
          <p:nvPr/>
        </p:nvSpPr>
        <p:spPr>
          <a:xfrm>
            <a:off x="2846153" y="4257576"/>
            <a:ext cx="610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Roboto"/>
                <a:ea typeface="Roboto"/>
                <a:cs typeface="Roboto"/>
                <a:sym typeface="Roboto"/>
              </a:rPr>
              <a:t>Asked </a:t>
            </a:r>
            <a:r>
              <a:rPr lang="en-US" sz="1000">
                <a:solidFill>
                  <a:schemeClr val="dk2"/>
                </a:solidFill>
                <a:latin typeface="Roboto"/>
                <a:ea typeface="Roboto"/>
                <a:cs typeface="Roboto"/>
                <a:sym typeface="Roboto"/>
              </a:rPr>
              <a:t>different</a:t>
            </a:r>
            <a:r>
              <a:rPr lang="en-US" sz="1000">
                <a:solidFill>
                  <a:schemeClr val="dk2"/>
                </a:solidFill>
                <a:latin typeface="Roboto"/>
                <a:ea typeface="Roboto"/>
                <a:cs typeface="Roboto"/>
                <a:sym typeface="Roboto"/>
              </a:rPr>
              <a:t> users to organise the </a:t>
            </a:r>
            <a:r>
              <a:rPr lang="en-US" sz="1000">
                <a:solidFill>
                  <a:schemeClr val="dk2"/>
                </a:solidFill>
                <a:latin typeface="Roboto"/>
                <a:ea typeface="Roboto"/>
                <a:cs typeface="Roboto"/>
                <a:sym typeface="Roboto"/>
              </a:rPr>
              <a:t>website</a:t>
            </a:r>
            <a:r>
              <a:rPr lang="en-US" sz="1000">
                <a:solidFill>
                  <a:schemeClr val="dk2"/>
                </a:solidFill>
                <a:latin typeface="Roboto"/>
                <a:ea typeface="Roboto"/>
                <a:cs typeface="Roboto"/>
                <a:sym typeface="Roboto"/>
              </a:rPr>
              <a:t> based on their </a:t>
            </a:r>
            <a:r>
              <a:rPr lang="en-US" sz="1000">
                <a:solidFill>
                  <a:schemeClr val="dk2"/>
                </a:solidFill>
                <a:latin typeface="Roboto"/>
                <a:ea typeface="Roboto"/>
                <a:cs typeface="Roboto"/>
                <a:sym typeface="Roboto"/>
              </a:rPr>
              <a:t>preferences. At the end we got a comprehensible site map as the building block to build the site.</a:t>
            </a:r>
            <a:endParaRPr sz="1000">
              <a:solidFill>
                <a:schemeClr val="dk2"/>
              </a:solidFill>
              <a:latin typeface="Roboto"/>
              <a:ea typeface="Roboto"/>
              <a:cs typeface="Roboto"/>
              <a:sym typeface="Roboto"/>
            </a:endParaRPr>
          </a:p>
        </p:txBody>
      </p:sp>
      <p:pic>
        <p:nvPicPr>
          <p:cNvPr id="433" name="Google Shape;433;p65"/>
          <p:cNvPicPr preferRelativeResize="0"/>
          <p:nvPr/>
        </p:nvPicPr>
        <p:blipFill rotWithShape="1">
          <a:blip r:embed="rId6">
            <a:alphaModFix/>
          </a:blip>
          <a:srcRect b="17781" l="0" r="0" t="579"/>
          <a:stretch/>
        </p:blipFill>
        <p:spPr>
          <a:xfrm>
            <a:off x="748135" y="4071712"/>
            <a:ext cx="885978" cy="723300"/>
          </a:xfrm>
          <a:prstGeom prst="rect">
            <a:avLst/>
          </a:prstGeom>
          <a:noFill/>
          <a:ln>
            <a:noFill/>
          </a:ln>
        </p:spPr>
      </p:pic>
      <p:sp>
        <p:nvSpPr>
          <p:cNvPr id="434" name="Google Shape;434;p65"/>
          <p:cNvSpPr txBox="1"/>
          <p:nvPr/>
        </p:nvSpPr>
        <p:spPr>
          <a:xfrm>
            <a:off x="426597" y="4914109"/>
            <a:ext cx="682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Impact"/>
                <a:ea typeface="Impact"/>
                <a:cs typeface="Impact"/>
                <a:sym typeface="Impact"/>
              </a:rPr>
              <a:t>2</a:t>
            </a:r>
            <a:endParaRPr b="1" sz="3500">
              <a:latin typeface="Impact"/>
              <a:ea typeface="Impact"/>
              <a:cs typeface="Impact"/>
              <a:sym typeface="Impact"/>
            </a:endParaRPr>
          </a:p>
        </p:txBody>
      </p:sp>
      <p:sp>
        <p:nvSpPr>
          <p:cNvPr id="435" name="Google Shape;435;p65"/>
          <p:cNvSpPr txBox="1"/>
          <p:nvPr/>
        </p:nvSpPr>
        <p:spPr>
          <a:xfrm>
            <a:off x="1646428" y="4992994"/>
            <a:ext cx="1174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rgbClr val="595959"/>
                </a:solidFill>
                <a:latin typeface="Roboto"/>
                <a:ea typeface="Roboto"/>
                <a:cs typeface="Roboto"/>
                <a:sym typeface="Roboto"/>
              </a:rPr>
              <a:t>Rounds of User Testing </a:t>
            </a:r>
            <a:endParaRPr b="1" sz="1100">
              <a:solidFill>
                <a:srgbClr val="595959"/>
              </a:solidFill>
              <a:latin typeface="Roboto"/>
              <a:ea typeface="Roboto"/>
              <a:cs typeface="Roboto"/>
              <a:sym typeface="Roboto"/>
            </a:endParaRPr>
          </a:p>
        </p:txBody>
      </p:sp>
      <p:sp>
        <p:nvSpPr>
          <p:cNvPr id="436" name="Google Shape;436;p65"/>
          <p:cNvSpPr txBox="1"/>
          <p:nvPr/>
        </p:nvSpPr>
        <p:spPr>
          <a:xfrm>
            <a:off x="2846153" y="5066511"/>
            <a:ext cx="610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Roboto"/>
                <a:ea typeface="Roboto"/>
                <a:cs typeface="Roboto"/>
                <a:sym typeface="Roboto"/>
              </a:rPr>
              <a:t>Created wireframes to test the usability of the website. Making wayfinding more accessible to users</a:t>
            </a:r>
            <a:endParaRPr sz="1000">
              <a:solidFill>
                <a:schemeClr val="dk2"/>
              </a:solidFill>
              <a:latin typeface="Roboto"/>
              <a:ea typeface="Roboto"/>
              <a:cs typeface="Roboto"/>
              <a:sym typeface="Roboto"/>
            </a:endParaRPr>
          </a:p>
        </p:txBody>
      </p:sp>
      <p:pic>
        <p:nvPicPr>
          <p:cNvPr id="437" name="Google Shape;437;p65"/>
          <p:cNvPicPr preferRelativeResize="0"/>
          <p:nvPr/>
        </p:nvPicPr>
        <p:blipFill rotWithShape="1">
          <a:blip r:embed="rId7">
            <a:alphaModFix/>
          </a:blip>
          <a:srcRect b="20964" l="0" r="0" t="-2604"/>
          <a:stretch/>
        </p:blipFill>
        <p:spPr>
          <a:xfrm>
            <a:off x="748135" y="4880647"/>
            <a:ext cx="885978" cy="723300"/>
          </a:xfrm>
          <a:prstGeom prst="rect">
            <a:avLst/>
          </a:prstGeom>
          <a:noFill/>
          <a:ln>
            <a:noFill/>
          </a:ln>
        </p:spPr>
      </p:pic>
      <p:pic>
        <p:nvPicPr>
          <p:cNvPr id="438" name="Google Shape;438;p65"/>
          <p:cNvPicPr preferRelativeResize="0"/>
          <p:nvPr/>
        </p:nvPicPr>
        <p:blipFill rotWithShape="1">
          <a:blip r:embed="rId8">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DEB"/>
        </a:solidFill>
      </p:bgPr>
    </p:bg>
    <p:spTree>
      <p:nvGrpSpPr>
        <p:cNvPr id="442" name="Shape 442"/>
        <p:cNvGrpSpPr/>
        <p:nvPr/>
      </p:nvGrpSpPr>
      <p:grpSpPr>
        <a:xfrm>
          <a:off x="0" y="0"/>
          <a:ext cx="0" cy="0"/>
          <a:chOff x="0" y="0"/>
          <a:chExt cx="0" cy="0"/>
        </a:xfrm>
      </p:grpSpPr>
      <p:sp>
        <p:nvSpPr>
          <p:cNvPr id="443" name="Google Shape;443;p66"/>
          <p:cNvSpPr txBox="1"/>
          <p:nvPr/>
        </p:nvSpPr>
        <p:spPr>
          <a:xfrm>
            <a:off x="285600" y="111833"/>
            <a:ext cx="86373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444444"/>
                </a:solidFill>
                <a:latin typeface="Roboto Slab"/>
                <a:ea typeface="Roboto Slab"/>
                <a:cs typeface="Roboto Slab"/>
                <a:sym typeface="Roboto Slab"/>
              </a:rPr>
              <a:t>Key barriers to be unlocked by this digital tool </a:t>
            </a:r>
            <a:endParaRPr sz="2300">
              <a:solidFill>
                <a:srgbClr val="444444"/>
              </a:solidFill>
              <a:latin typeface="Roboto Slab"/>
              <a:ea typeface="Roboto Slab"/>
              <a:cs typeface="Roboto Slab"/>
              <a:sym typeface="Roboto Slab"/>
            </a:endParaRPr>
          </a:p>
        </p:txBody>
      </p:sp>
      <p:sp>
        <p:nvSpPr>
          <p:cNvPr id="444" name="Google Shape;444;p66"/>
          <p:cNvSpPr txBox="1"/>
          <p:nvPr/>
        </p:nvSpPr>
        <p:spPr>
          <a:xfrm>
            <a:off x="631925" y="779951"/>
            <a:ext cx="8053200" cy="437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700">
                <a:solidFill>
                  <a:schemeClr val="lt1"/>
                </a:solidFill>
                <a:highlight>
                  <a:srgbClr val="6D2344"/>
                </a:highlight>
                <a:latin typeface="Roboto"/>
                <a:ea typeface="Roboto"/>
                <a:cs typeface="Roboto"/>
                <a:sym typeface="Roboto"/>
              </a:rPr>
              <a:t>Integrating HCD in the current organisational structure</a:t>
            </a:r>
            <a:endParaRPr sz="1100">
              <a:solidFill>
                <a:schemeClr val="lt1"/>
              </a:solidFill>
              <a:highlight>
                <a:srgbClr val="6D2344"/>
              </a:highlight>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1.1 HCD is not for WASH practitioners, HCD is for designers</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1.2 How to add existing HCD tools to a WASH program</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1.3 Structural barriers result in “business as usual” for teams on the ground</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1.4 Pressure to think just "like an engineer" limits HCD adoption in WASH teams</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1.5 </a:t>
            </a:r>
            <a:r>
              <a:rPr lang="en-US" sz="1100">
                <a:solidFill>
                  <a:schemeClr val="dk2"/>
                </a:solidFill>
                <a:latin typeface="Roboto"/>
                <a:ea typeface="Roboto"/>
                <a:cs typeface="Roboto"/>
                <a:sym typeface="Roboto"/>
              </a:rPr>
              <a:t>Core WASH team members often miss out on the benefits of HCD</a:t>
            </a:r>
            <a:endParaRPr sz="11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chemeClr val="dk2"/>
              </a:solidFill>
              <a:latin typeface="Roboto"/>
              <a:ea typeface="Roboto"/>
              <a:cs typeface="Roboto"/>
              <a:sym typeface="Roboto"/>
            </a:endParaRPr>
          </a:p>
          <a:p>
            <a:pPr indent="0" lvl="0" marL="0" marR="0" rtl="0" algn="l">
              <a:lnSpc>
                <a:spcPct val="115000"/>
              </a:lnSpc>
              <a:spcBef>
                <a:spcPts val="0"/>
              </a:spcBef>
              <a:spcAft>
                <a:spcPts val="0"/>
              </a:spcAft>
              <a:buNone/>
            </a:pPr>
            <a:r>
              <a:rPr b="1" lang="en-US" sz="1700">
                <a:solidFill>
                  <a:schemeClr val="lt1"/>
                </a:solidFill>
                <a:highlight>
                  <a:srgbClr val="6D2344"/>
                </a:highlight>
                <a:latin typeface="Roboto"/>
                <a:ea typeface="Roboto"/>
                <a:cs typeface="Roboto"/>
                <a:sym typeface="Roboto"/>
              </a:rPr>
              <a:t>Advocating and demonstrating the value of HCD in a WASH program</a:t>
            </a:r>
            <a:endParaRPr b="1" sz="1700">
              <a:solidFill>
                <a:schemeClr val="lt1"/>
              </a:solidFill>
              <a:highlight>
                <a:srgbClr val="6D2344"/>
              </a:highlight>
              <a:latin typeface="Roboto"/>
              <a:ea typeface="Roboto"/>
              <a:cs typeface="Roboto"/>
              <a:sym typeface="Roboto"/>
            </a:endParaRPr>
          </a:p>
          <a:p>
            <a:pPr indent="-298450" lvl="0" marL="457200" marR="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2.1 Lack of awareness of HCD </a:t>
            </a:r>
            <a:endParaRPr sz="1100">
              <a:solidFill>
                <a:schemeClr val="dk2"/>
              </a:solidFill>
              <a:latin typeface="Roboto"/>
              <a:ea typeface="Roboto"/>
              <a:cs typeface="Roboto"/>
              <a:sym typeface="Roboto"/>
            </a:endParaRPr>
          </a:p>
          <a:p>
            <a:pPr indent="-298450" lvl="0" marL="457200" marR="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2.2 Lack of perceived value of HCD in a WASH program</a:t>
            </a:r>
            <a:endParaRPr sz="1100">
              <a:solidFill>
                <a:schemeClr val="dk2"/>
              </a:solidFill>
              <a:latin typeface="Roboto"/>
              <a:ea typeface="Roboto"/>
              <a:cs typeface="Roboto"/>
              <a:sym typeface="Roboto"/>
            </a:endParaRPr>
          </a:p>
          <a:p>
            <a:pPr indent="-298450" lvl="0" marL="457200" marR="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2.3 Measuring the success of HCD in a WASH program</a:t>
            </a:r>
            <a:endParaRPr sz="11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rPr b="1" lang="en-US" sz="1700">
                <a:solidFill>
                  <a:schemeClr val="lt1"/>
                </a:solidFill>
                <a:highlight>
                  <a:srgbClr val="6D2344"/>
                </a:highlight>
                <a:latin typeface="Roboto"/>
                <a:ea typeface="Roboto"/>
                <a:cs typeface="Roboto"/>
                <a:sym typeface="Roboto"/>
              </a:rPr>
              <a:t>Recognising and embedding HCD methods in a WASH program</a:t>
            </a:r>
            <a:endParaRPr b="1" sz="1100">
              <a:solidFill>
                <a:schemeClr val="lt1"/>
              </a:solidFill>
              <a:highlight>
                <a:srgbClr val="6D2344"/>
              </a:highlight>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3.1 Misinterpretation of what HCD looks like in practice</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3.2 Some WASH practitioners are using HCD tools without knowing</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3.3 Complicated design terminology makes many toolkits inaccessible to WASH practitioners</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3.4 Existing toolkits lack an intuitive user experience for non-designers</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3.5 Inconsistent design often makes practitioners second-guess the resource</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3.6 WASH program managers prioritize resources that can solve immediate challenges</a:t>
            </a:r>
            <a:endParaRPr sz="11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2"/>
              </a:buClr>
              <a:buSzPts val="1100"/>
              <a:buFont typeface="Roboto"/>
              <a:buChar char="●"/>
            </a:pPr>
            <a:r>
              <a:rPr lang="en-US" sz="1100">
                <a:solidFill>
                  <a:schemeClr val="dk2"/>
                </a:solidFill>
                <a:latin typeface="Roboto"/>
                <a:ea typeface="Roboto"/>
                <a:cs typeface="Roboto"/>
                <a:sym typeface="Roboto"/>
              </a:rPr>
              <a:t>Barrier 3.7 Useful resources are often lost across many different channels  </a:t>
            </a:r>
            <a:endParaRPr>
              <a:solidFill>
                <a:schemeClr val="dk2"/>
              </a:solidFill>
              <a:latin typeface="Roboto"/>
              <a:ea typeface="Roboto"/>
              <a:cs typeface="Roboto"/>
              <a:sym typeface="Roboto"/>
            </a:endParaRPr>
          </a:p>
        </p:txBody>
      </p:sp>
      <p:pic>
        <p:nvPicPr>
          <p:cNvPr id="445" name="Google Shape;445;p66"/>
          <p:cNvPicPr preferRelativeResize="0"/>
          <p:nvPr/>
        </p:nvPicPr>
        <p:blipFill rotWithShape="1">
          <a:blip r:embed="rId3">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44"/>
        </a:solidFill>
      </p:bgPr>
    </p:bg>
    <p:spTree>
      <p:nvGrpSpPr>
        <p:cNvPr id="449" name="Shape 449"/>
        <p:cNvGrpSpPr/>
        <p:nvPr/>
      </p:nvGrpSpPr>
      <p:grpSpPr>
        <a:xfrm>
          <a:off x="0" y="0"/>
          <a:ext cx="0" cy="0"/>
          <a:chOff x="0" y="0"/>
          <a:chExt cx="0" cy="0"/>
        </a:xfrm>
      </p:grpSpPr>
      <p:pic>
        <p:nvPicPr>
          <p:cNvPr id="450" name="Google Shape;450;p67"/>
          <p:cNvPicPr preferRelativeResize="0"/>
          <p:nvPr/>
        </p:nvPicPr>
        <p:blipFill>
          <a:blip r:embed="rId3">
            <a:alphaModFix amt="31000"/>
          </a:blip>
          <a:stretch>
            <a:fillRect/>
          </a:stretch>
        </p:blipFill>
        <p:spPr>
          <a:xfrm>
            <a:off x="388898" y="0"/>
            <a:ext cx="8366203" cy="5714999"/>
          </a:xfrm>
          <a:prstGeom prst="rect">
            <a:avLst/>
          </a:prstGeom>
          <a:noFill/>
          <a:ln>
            <a:noFill/>
          </a:ln>
        </p:spPr>
      </p:pic>
      <p:sp>
        <p:nvSpPr>
          <p:cNvPr id="451" name="Google Shape;451;p67"/>
          <p:cNvSpPr/>
          <p:nvPr/>
        </p:nvSpPr>
        <p:spPr>
          <a:xfrm>
            <a:off x="630875" y="1158475"/>
            <a:ext cx="7475700" cy="3737700"/>
          </a:xfrm>
          <a:prstGeom prst="rect">
            <a:avLst/>
          </a:prstGeom>
          <a:solidFill>
            <a:srgbClr val="FEFD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7"/>
          <p:cNvSpPr txBox="1"/>
          <p:nvPr/>
        </p:nvSpPr>
        <p:spPr>
          <a:xfrm>
            <a:off x="285600" y="111833"/>
            <a:ext cx="86373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FEFDEB"/>
                </a:solidFill>
                <a:latin typeface="Roboto Slab"/>
                <a:ea typeface="Roboto Slab"/>
                <a:cs typeface="Roboto Slab"/>
                <a:sym typeface="Roboto Slab"/>
              </a:rPr>
              <a:t>Key drivers leveraged in the digital tool</a:t>
            </a:r>
            <a:endParaRPr sz="2300">
              <a:solidFill>
                <a:srgbClr val="FEFDEB"/>
              </a:solidFill>
              <a:latin typeface="Roboto Slab"/>
              <a:ea typeface="Roboto Slab"/>
              <a:cs typeface="Roboto Slab"/>
              <a:sym typeface="Roboto Slab"/>
            </a:endParaRPr>
          </a:p>
        </p:txBody>
      </p:sp>
      <p:sp>
        <p:nvSpPr>
          <p:cNvPr id="453" name="Google Shape;453;p67"/>
          <p:cNvSpPr txBox="1"/>
          <p:nvPr/>
        </p:nvSpPr>
        <p:spPr>
          <a:xfrm>
            <a:off x="577650" y="1213168"/>
            <a:ext cx="8053200" cy="3417000"/>
          </a:xfrm>
          <a:prstGeom prst="rect">
            <a:avLst/>
          </a:prstGeom>
          <a:noFill/>
          <a:ln>
            <a:noFill/>
          </a:ln>
        </p:spPr>
        <p:txBody>
          <a:bodyPr anchorCtr="0" anchor="t" bIns="91425" lIns="91425" spcFirstLastPara="1" rIns="91425" wrap="square" tIns="91425">
            <a:spAutoFit/>
          </a:bodyPr>
          <a:lstStyle/>
          <a:p>
            <a:pPr indent="-317500" lvl="0" marL="457200" marR="12760" rtl="0" algn="just">
              <a:lnSpc>
                <a:spcPct val="200000"/>
              </a:lnSpc>
              <a:spcBef>
                <a:spcPts val="0"/>
              </a:spcBef>
              <a:spcAft>
                <a:spcPts val="0"/>
              </a:spcAft>
              <a:buClr>
                <a:schemeClr val="dk2"/>
              </a:buClr>
              <a:buSzPts val="1400"/>
              <a:buFont typeface="Roboto"/>
              <a:buAutoNum type="arabicPeriod"/>
            </a:pPr>
            <a:r>
              <a:rPr lang="en-US">
                <a:solidFill>
                  <a:schemeClr val="dk2"/>
                </a:solidFill>
                <a:latin typeface="Roboto"/>
                <a:ea typeface="Roboto"/>
                <a:cs typeface="Roboto"/>
                <a:sym typeface="Roboto"/>
              </a:rPr>
              <a:t>Prioritizing i</a:t>
            </a:r>
            <a:r>
              <a:rPr b="1" lang="en-US">
                <a:solidFill>
                  <a:schemeClr val="dk2"/>
                </a:solidFill>
                <a:latin typeface="Roboto"/>
                <a:ea typeface="Roboto"/>
                <a:cs typeface="Roboto"/>
                <a:sym typeface="Roboto"/>
              </a:rPr>
              <a:t>ncremental HCD adoption</a:t>
            </a:r>
            <a:r>
              <a:rPr lang="en-US">
                <a:solidFill>
                  <a:schemeClr val="dk2"/>
                </a:solidFill>
                <a:latin typeface="Roboto"/>
                <a:ea typeface="Roboto"/>
                <a:cs typeface="Roboto"/>
                <a:sym typeface="Roboto"/>
              </a:rPr>
              <a:t> is the key to build confidence in WASH teams</a:t>
            </a:r>
            <a:endParaRPr>
              <a:solidFill>
                <a:schemeClr val="dk2"/>
              </a:solidFill>
              <a:latin typeface="Roboto"/>
              <a:ea typeface="Roboto"/>
              <a:cs typeface="Roboto"/>
              <a:sym typeface="Roboto"/>
            </a:endParaRPr>
          </a:p>
          <a:p>
            <a:pPr indent="-317500" lvl="0" marL="457200" rtl="0" algn="l">
              <a:lnSpc>
                <a:spcPct val="200000"/>
              </a:lnSpc>
              <a:spcBef>
                <a:spcPts val="0"/>
              </a:spcBef>
              <a:spcAft>
                <a:spcPts val="0"/>
              </a:spcAft>
              <a:buClr>
                <a:schemeClr val="dk2"/>
              </a:buClr>
              <a:buSzPts val="1400"/>
              <a:buFont typeface="Roboto"/>
              <a:buAutoNum type="arabicPeriod"/>
            </a:pPr>
            <a:r>
              <a:rPr lang="en-US">
                <a:solidFill>
                  <a:schemeClr val="dk2"/>
                </a:solidFill>
                <a:latin typeface="Roboto"/>
                <a:ea typeface="Roboto"/>
                <a:cs typeface="Roboto"/>
                <a:sym typeface="Roboto"/>
              </a:rPr>
              <a:t>The right mindset is the necessary element to unlock change</a:t>
            </a:r>
            <a:endParaRPr>
              <a:solidFill>
                <a:schemeClr val="dk2"/>
              </a:solidFill>
              <a:latin typeface="Roboto"/>
              <a:ea typeface="Roboto"/>
              <a:cs typeface="Roboto"/>
              <a:sym typeface="Roboto"/>
            </a:endParaRPr>
          </a:p>
          <a:p>
            <a:pPr indent="-317500" lvl="0" marL="457200" rtl="0" algn="l">
              <a:lnSpc>
                <a:spcPct val="200000"/>
              </a:lnSpc>
              <a:spcBef>
                <a:spcPts val="0"/>
              </a:spcBef>
              <a:spcAft>
                <a:spcPts val="0"/>
              </a:spcAft>
              <a:buClr>
                <a:schemeClr val="dk2"/>
              </a:buClr>
              <a:buSzPts val="1400"/>
              <a:buFont typeface="Roboto"/>
              <a:buAutoNum type="arabicPeriod"/>
            </a:pPr>
            <a:r>
              <a:rPr lang="en-US">
                <a:solidFill>
                  <a:schemeClr val="dk2"/>
                </a:solidFill>
                <a:latin typeface="Roboto"/>
                <a:ea typeface="Roboto"/>
                <a:cs typeface="Roboto"/>
                <a:sym typeface="Roboto"/>
              </a:rPr>
              <a:t>Highlighting </a:t>
            </a:r>
            <a:r>
              <a:rPr b="1" lang="en-US">
                <a:solidFill>
                  <a:schemeClr val="dk2"/>
                </a:solidFill>
                <a:latin typeface="Roboto"/>
                <a:ea typeface="Roboto"/>
                <a:cs typeface="Roboto"/>
                <a:sym typeface="Roboto"/>
              </a:rPr>
              <a:t>how HCD tools can solve immediate challenges</a:t>
            </a:r>
            <a:r>
              <a:rPr lang="en-US">
                <a:solidFill>
                  <a:schemeClr val="dk2"/>
                </a:solidFill>
                <a:latin typeface="Roboto"/>
                <a:ea typeface="Roboto"/>
                <a:cs typeface="Roboto"/>
                <a:sym typeface="Roboto"/>
              </a:rPr>
              <a:t> could drive uptake of the learning resource</a:t>
            </a:r>
            <a:endParaRPr>
              <a:solidFill>
                <a:schemeClr val="dk2"/>
              </a:solidFill>
              <a:latin typeface="Roboto"/>
              <a:ea typeface="Roboto"/>
              <a:cs typeface="Roboto"/>
              <a:sym typeface="Roboto"/>
            </a:endParaRPr>
          </a:p>
          <a:p>
            <a:pPr indent="-317500" lvl="0" marL="457200" rtl="0" algn="l">
              <a:lnSpc>
                <a:spcPct val="200000"/>
              </a:lnSpc>
              <a:spcBef>
                <a:spcPts val="0"/>
              </a:spcBef>
              <a:spcAft>
                <a:spcPts val="0"/>
              </a:spcAft>
              <a:buClr>
                <a:schemeClr val="dk2"/>
              </a:buClr>
              <a:buSzPts val="1400"/>
              <a:buFont typeface="Roboto"/>
              <a:buAutoNum type="arabicPeriod"/>
            </a:pPr>
            <a:r>
              <a:rPr b="1" lang="en-US">
                <a:solidFill>
                  <a:schemeClr val="dk2"/>
                </a:solidFill>
                <a:latin typeface="Roboto"/>
                <a:ea typeface="Roboto"/>
                <a:cs typeface="Roboto"/>
                <a:sym typeface="Roboto"/>
              </a:rPr>
              <a:t>Toolkits that go beyond the methodology </a:t>
            </a:r>
            <a:r>
              <a:rPr lang="en-US">
                <a:solidFill>
                  <a:schemeClr val="dk2"/>
                </a:solidFill>
                <a:latin typeface="Roboto"/>
                <a:ea typeface="Roboto"/>
                <a:cs typeface="Roboto"/>
                <a:sym typeface="Roboto"/>
              </a:rPr>
              <a:t>are more engaging</a:t>
            </a:r>
            <a:endParaRPr>
              <a:solidFill>
                <a:schemeClr val="dk2"/>
              </a:solidFill>
              <a:latin typeface="Roboto"/>
              <a:ea typeface="Roboto"/>
              <a:cs typeface="Roboto"/>
              <a:sym typeface="Roboto"/>
            </a:endParaRPr>
          </a:p>
          <a:p>
            <a:pPr indent="-317500" lvl="0" marL="457200" rtl="0" algn="l">
              <a:lnSpc>
                <a:spcPct val="200000"/>
              </a:lnSpc>
              <a:spcBef>
                <a:spcPts val="0"/>
              </a:spcBef>
              <a:spcAft>
                <a:spcPts val="0"/>
              </a:spcAft>
              <a:buClr>
                <a:schemeClr val="dk2"/>
              </a:buClr>
              <a:buSzPts val="1400"/>
              <a:buFont typeface="Roboto"/>
              <a:buAutoNum type="arabicPeriod"/>
            </a:pPr>
            <a:r>
              <a:rPr b="1" lang="en-US">
                <a:solidFill>
                  <a:schemeClr val="dk2"/>
                </a:solidFill>
                <a:latin typeface="Roboto"/>
                <a:ea typeface="Roboto"/>
                <a:cs typeface="Roboto"/>
                <a:sym typeface="Roboto"/>
              </a:rPr>
              <a:t>Valued toolkits are concise</a:t>
            </a:r>
            <a:r>
              <a:rPr lang="en-US">
                <a:solidFill>
                  <a:schemeClr val="dk2"/>
                </a:solidFill>
                <a:latin typeface="Roboto"/>
                <a:ea typeface="Roboto"/>
                <a:cs typeface="Roboto"/>
                <a:sym typeface="Roboto"/>
              </a:rPr>
              <a:t> and also provide guidance around soft-skills</a:t>
            </a:r>
            <a:endParaRPr>
              <a:solidFill>
                <a:schemeClr val="dk2"/>
              </a:solidFill>
              <a:latin typeface="Roboto"/>
              <a:ea typeface="Roboto"/>
              <a:cs typeface="Roboto"/>
              <a:sym typeface="Roboto"/>
            </a:endParaRPr>
          </a:p>
          <a:p>
            <a:pPr indent="-317500" lvl="0" marL="457200" rtl="0" algn="l">
              <a:lnSpc>
                <a:spcPct val="200000"/>
              </a:lnSpc>
              <a:spcBef>
                <a:spcPts val="0"/>
              </a:spcBef>
              <a:spcAft>
                <a:spcPts val="0"/>
              </a:spcAft>
              <a:buClr>
                <a:schemeClr val="dk2"/>
              </a:buClr>
              <a:buSzPts val="1400"/>
              <a:buFont typeface="Roboto"/>
              <a:buAutoNum type="arabicPeriod"/>
            </a:pPr>
            <a:r>
              <a:rPr b="1" lang="en-US">
                <a:solidFill>
                  <a:schemeClr val="dk2"/>
                </a:solidFill>
                <a:latin typeface="Roboto"/>
                <a:ea typeface="Roboto"/>
                <a:cs typeface="Roboto"/>
                <a:sym typeface="Roboto"/>
              </a:rPr>
              <a:t>Toolkits framed around a theme or organized by topics</a:t>
            </a:r>
            <a:r>
              <a:rPr lang="en-US">
                <a:solidFill>
                  <a:schemeClr val="dk2"/>
                </a:solidFill>
                <a:latin typeface="Roboto"/>
                <a:ea typeface="Roboto"/>
                <a:cs typeface="Roboto"/>
                <a:sym typeface="Roboto"/>
              </a:rPr>
              <a:t> are easier to navigate</a:t>
            </a:r>
            <a:endParaRPr>
              <a:solidFill>
                <a:schemeClr val="dk2"/>
              </a:solidFill>
              <a:latin typeface="Roboto"/>
              <a:ea typeface="Roboto"/>
              <a:cs typeface="Roboto"/>
              <a:sym typeface="Roboto"/>
            </a:endParaRPr>
          </a:p>
          <a:p>
            <a:pPr indent="-317500" lvl="0" marL="457200" rtl="0" algn="l">
              <a:lnSpc>
                <a:spcPct val="200000"/>
              </a:lnSpc>
              <a:spcBef>
                <a:spcPts val="0"/>
              </a:spcBef>
              <a:spcAft>
                <a:spcPts val="0"/>
              </a:spcAft>
              <a:buClr>
                <a:schemeClr val="dk2"/>
              </a:buClr>
              <a:buSzPts val="1400"/>
              <a:buFont typeface="Roboto"/>
              <a:buAutoNum type="arabicPeriod"/>
            </a:pPr>
            <a:r>
              <a:rPr lang="en-US">
                <a:solidFill>
                  <a:schemeClr val="dk2"/>
                </a:solidFill>
                <a:latin typeface="Roboto"/>
                <a:ea typeface="Roboto"/>
                <a:cs typeface="Roboto"/>
                <a:sym typeface="Roboto"/>
              </a:rPr>
              <a:t>Information from well-known sources can help to build trust in the learning resource</a:t>
            </a:r>
            <a:endParaRPr>
              <a:solidFill>
                <a:schemeClr val="dk2"/>
              </a:solidFill>
              <a:latin typeface="Roboto"/>
              <a:ea typeface="Roboto"/>
              <a:cs typeface="Roboto"/>
              <a:sym typeface="Roboto"/>
            </a:endParaRPr>
          </a:p>
        </p:txBody>
      </p:sp>
      <p:pic>
        <p:nvPicPr>
          <p:cNvPr id="454" name="Google Shape;454;p67"/>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68"/>
          <p:cNvPicPr preferRelativeResize="0"/>
          <p:nvPr/>
        </p:nvPicPr>
        <p:blipFill rotWithShape="1">
          <a:blip r:embed="rId3">
            <a:alphaModFix/>
          </a:blip>
          <a:srcRect b="12896" l="17946" r="22151" t="25515"/>
          <a:stretch/>
        </p:blipFill>
        <p:spPr>
          <a:xfrm>
            <a:off x="8772600" y="5408826"/>
            <a:ext cx="309074" cy="244700"/>
          </a:xfrm>
          <a:prstGeom prst="rect">
            <a:avLst/>
          </a:prstGeom>
          <a:noFill/>
          <a:ln>
            <a:noFill/>
          </a:ln>
        </p:spPr>
      </p:pic>
      <p:pic>
        <p:nvPicPr>
          <p:cNvPr id="460" name="Google Shape;460;p68"/>
          <p:cNvPicPr preferRelativeResize="0"/>
          <p:nvPr/>
        </p:nvPicPr>
        <p:blipFill rotWithShape="1">
          <a:blip r:embed="rId4">
            <a:alphaModFix/>
          </a:blip>
          <a:srcRect b="0" l="11396" r="11389" t="0"/>
          <a:stretch/>
        </p:blipFill>
        <p:spPr>
          <a:xfrm>
            <a:off x="-84675" y="-1008200"/>
            <a:ext cx="9228677" cy="6723200"/>
          </a:xfrm>
          <a:prstGeom prst="rect">
            <a:avLst/>
          </a:prstGeom>
          <a:noFill/>
          <a:ln>
            <a:noFill/>
          </a:ln>
        </p:spPr>
      </p:pic>
      <p:sp>
        <p:nvSpPr>
          <p:cNvPr id="461" name="Google Shape;461;p68"/>
          <p:cNvSpPr txBox="1"/>
          <p:nvPr/>
        </p:nvSpPr>
        <p:spPr>
          <a:xfrm>
            <a:off x="677950" y="3989575"/>
            <a:ext cx="8266500" cy="1200600"/>
          </a:xfrm>
          <a:prstGeom prst="rect">
            <a:avLst/>
          </a:prstGeom>
          <a:solidFill>
            <a:srgbClr val="FF5F4A"/>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600" u="sng">
                <a:solidFill>
                  <a:schemeClr val="hlink"/>
                </a:solidFill>
                <a:latin typeface="Alfa Slab One"/>
                <a:ea typeface="Alfa Slab One"/>
                <a:cs typeface="Alfa Slab One"/>
                <a:sym typeface="Alfa Slab One"/>
                <a:hlinkClick r:id="rId5"/>
              </a:rPr>
              <a:t>HCDforWASH.org</a:t>
            </a:r>
            <a:endParaRPr sz="6600">
              <a:latin typeface="Alfa Slab One"/>
              <a:ea typeface="Alfa Slab One"/>
              <a:cs typeface="Alfa Slab One"/>
              <a:sym typeface="Alfa Slab One"/>
            </a:endParaRPr>
          </a:p>
        </p:txBody>
      </p:sp>
      <p:pic>
        <p:nvPicPr>
          <p:cNvPr id="462" name="Google Shape;462;p68"/>
          <p:cNvPicPr preferRelativeResize="0"/>
          <p:nvPr/>
        </p:nvPicPr>
        <p:blipFill rotWithShape="1">
          <a:blip r:embed="rId6">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69"/>
          <p:cNvPicPr preferRelativeResize="0"/>
          <p:nvPr/>
        </p:nvPicPr>
        <p:blipFill rotWithShape="1">
          <a:blip r:embed="rId3">
            <a:alphaModFix/>
          </a:blip>
          <a:srcRect b="17189" l="1005" r="3190" t="20663"/>
          <a:stretch/>
        </p:blipFill>
        <p:spPr>
          <a:xfrm>
            <a:off x="150" y="84667"/>
            <a:ext cx="9144003" cy="4942835"/>
          </a:xfrm>
          <a:prstGeom prst="rect">
            <a:avLst/>
          </a:prstGeom>
          <a:noFill/>
          <a:ln>
            <a:noFill/>
          </a:ln>
        </p:spPr>
      </p:pic>
      <p:sp>
        <p:nvSpPr>
          <p:cNvPr id="468" name="Google Shape;468;p69"/>
          <p:cNvSpPr txBox="1"/>
          <p:nvPr>
            <p:ph type="ctrTitle"/>
          </p:nvPr>
        </p:nvSpPr>
        <p:spPr>
          <a:xfrm>
            <a:off x="4733550" y="1751037"/>
            <a:ext cx="4410600" cy="1610100"/>
          </a:xfrm>
          <a:prstGeom prst="rect">
            <a:avLst/>
          </a:prstGeom>
          <a:solidFill>
            <a:srgbClr val="FFFFFF">
              <a:alpha val="92260"/>
            </a:srgbClr>
          </a:solidFill>
        </p:spPr>
        <p:txBody>
          <a:bodyPr anchorCtr="0" anchor="t" bIns="182875" lIns="182875" spcFirstLastPara="1" rIns="182875" wrap="square" tIns="182875">
            <a:noAutofit/>
          </a:bodyPr>
          <a:lstStyle/>
          <a:p>
            <a:pPr indent="0" lvl="0" marL="0" rtl="0" algn="l">
              <a:spcBef>
                <a:spcPts val="0"/>
              </a:spcBef>
              <a:spcAft>
                <a:spcPts val="1000"/>
              </a:spcAft>
              <a:buNone/>
            </a:pPr>
            <a:r>
              <a:rPr b="0" lang="en-US" sz="1933">
                <a:solidFill>
                  <a:srgbClr val="000000"/>
                </a:solidFill>
                <a:latin typeface="Open Sans Light"/>
                <a:ea typeface="Open Sans Light"/>
                <a:cs typeface="Open Sans Light"/>
                <a:sym typeface="Open Sans Light"/>
              </a:rPr>
              <a:t>Human Centered Design Approaches for Sustainable Latrine Construction and Utilization in Takunda Target Communities</a:t>
            </a:r>
            <a:endParaRPr sz="4600"/>
          </a:p>
        </p:txBody>
      </p:sp>
      <p:grpSp>
        <p:nvGrpSpPr>
          <p:cNvPr id="469" name="Google Shape;469;p69"/>
          <p:cNvGrpSpPr/>
          <p:nvPr/>
        </p:nvGrpSpPr>
        <p:grpSpPr>
          <a:xfrm>
            <a:off x="814413" y="5048320"/>
            <a:ext cx="7724725" cy="609475"/>
            <a:chOff x="293325" y="4565176"/>
            <a:chExt cx="7724725" cy="609475"/>
          </a:xfrm>
        </p:grpSpPr>
        <p:pic>
          <p:nvPicPr>
            <p:cNvPr id="470" name="Google Shape;470;p69"/>
            <p:cNvPicPr preferRelativeResize="0"/>
            <p:nvPr/>
          </p:nvPicPr>
          <p:blipFill>
            <a:blip r:embed="rId4">
              <a:alphaModFix/>
            </a:blip>
            <a:stretch>
              <a:fillRect/>
            </a:stretch>
          </p:blipFill>
          <p:spPr>
            <a:xfrm>
              <a:off x="5162430" y="4754738"/>
              <a:ext cx="1128750" cy="230375"/>
            </a:xfrm>
            <a:prstGeom prst="rect">
              <a:avLst/>
            </a:prstGeom>
            <a:noFill/>
            <a:ln>
              <a:noFill/>
            </a:ln>
          </p:spPr>
        </p:pic>
        <p:pic>
          <p:nvPicPr>
            <p:cNvPr id="471" name="Google Shape;471;p69"/>
            <p:cNvPicPr preferRelativeResize="0"/>
            <p:nvPr/>
          </p:nvPicPr>
          <p:blipFill>
            <a:blip r:embed="rId5">
              <a:alphaModFix/>
            </a:blip>
            <a:stretch>
              <a:fillRect/>
            </a:stretch>
          </p:blipFill>
          <p:spPr>
            <a:xfrm>
              <a:off x="7356300" y="4754726"/>
              <a:ext cx="661750" cy="230376"/>
            </a:xfrm>
            <a:prstGeom prst="rect">
              <a:avLst/>
            </a:prstGeom>
            <a:noFill/>
            <a:ln>
              <a:noFill/>
            </a:ln>
          </p:spPr>
        </p:pic>
        <p:pic>
          <p:nvPicPr>
            <p:cNvPr id="472" name="Google Shape;472;p69"/>
            <p:cNvPicPr preferRelativeResize="0"/>
            <p:nvPr/>
          </p:nvPicPr>
          <p:blipFill>
            <a:blip r:embed="rId6">
              <a:alphaModFix/>
            </a:blip>
            <a:stretch>
              <a:fillRect/>
            </a:stretch>
          </p:blipFill>
          <p:spPr>
            <a:xfrm>
              <a:off x="2706010" y="4658655"/>
              <a:ext cx="1391273" cy="422542"/>
            </a:xfrm>
            <a:prstGeom prst="rect">
              <a:avLst/>
            </a:prstGeom>
            <a:noFill/>
            <a:ln>
              <a:noFill/>
            </a:ln>
          </p:spPr>
        </p:pic>
        <p:pic>
          <p:nvPicPr>
            <p:cNvPr id="473" name="Google Shape;473;p69"/>
            <p:cNvPicPr preferRelativeResize="0"/>
            <p:nvPr/>
          </p:nvPicPr>
          <p:blipFill>
            <a:blip r:embed="rId7">
              <a:alphaModFix/>
            </a:blip>
            <a:stretch>
              <a:fillRect/>
            </a:stretch>
          </p:blipFill>
          <p:spPr>
            <a:xfrm>
              <a:off x="293325" y="4565176"/>
              <a:ext cx="1566750" cy="609475"/>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0"/>
          <p:cNvSpPr txBox="1"/>
          <p:nvPr>
            <p:ph type="title"/>
          </p:nvPr>
        </p:nvSpPr>
        <p:spPr>
          <a:xfrm>
            <a:off x="730000" y="904250"/>
            <a:ext cx="7842600" cy="743333"/>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solidFill>
                  <a:schemeClr val="dk1"/>
                </a:solidFill>
              </a:rPr>
              <a:t>Research Objectives</a:t>
            </a:r>
            <a:endParaRPr>
              <a:solidFill>
                <a:schemeClr val="dk1"/>
              </a:solidFill>
            </a:endParaRPr>
          </a:p>
        </p:txBody>
      </p:sp>
      <p:sp>
        <p:nvSpPr>
          <p:cNvPr id="479" name="Google Shape;479;p70"/>
          <p:cNvSpPr/>
          <p:nvPr/>
        </p:nvSpPr>
        <p:spPr>
          <a:xfrm>
            <a:off x="0" y="-66833"/>
            <a:ext cx="9144000" cy="60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70"/>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
        <p:nvSpPr>
          <p:cNvPr id="481" name="Google Shape;481;p70"/>
          <p:cNvSpPr/>
          <p:nvPr/>
        </p:nvSpPr>
        <p:spPr>
          <a:xfrm>
            <a:off x="562025" y="2143111"/>
            <a:ext cx="1966200" cy="2899000"/>
          </a:xfrm>
          <a:prstGeom prst="rect">
            <a:avLst/>
          </a:prstGeom>
          <a:solidFill>
            <a:schemeClr val="lt2"/>
          </a:solidFill>
          <a:ln>
            <a:noFill/>
          </a:ln>
        </p:spPr>
        <p:txBody>
          <a:bodyPr anchorCtr="0" anchor="t" bIns="91425" lIns="91425" spcFirstLastPara="1" rIns="91425" wrap="square" tIns="365750">
            <a:noAutofit/>
          </a:bodyPr>
          <a:lstStyle/>
          <a:p>
            <a:pPr indent="0" lvl="0" marL="0" marR="118745" rtl="0" algn="ctr">
              <a:lnSpc>
                <a:spcPct val="115000"/>
              </a:lnSpc>
              <a:spcBef>
                <a:spcPts val="0"/>
              </a:spcBef>
              <a:spcAft>
                <a:spcPts val="1000"/>
              </a:spcAft>
              <a:buNone/>
            </a:pPr>
            <a:r>
              <a:rPr lang="en-US" sz="1552">
                <a:solidFill>
                  <a:schemeClr val="accent1"/>
                </a:solidFill>
                <a:latin typeface="Open Sans"/>
                <a:ea typeface="Open Sans"/>
                <a:cs typeface="Open Sans"/>
                <a:sym typeface="Open Sans"/>
              </a:rPr>
              <a:t>Assess </a:t>
            </a:r>
            <a:r>
              <a:rPr b="1" lang="en-US" sz="1552">
                <a:solidFill>
                  <a:schemeClr val="accent1"/>
                </a:solidFill>
                <a:latin typeface="Open Sans"/>
                <a:ea typeface="Open Sans"/>
                <a:cs typeface="Open Sans"/>
                <a:sym typeface="Open Sans"/>
              </a:rPr>
              <a:t>preferences for different latrine designs</a:t>
            </a:r>
            <a:r>
              <a:rPr lang="en-US" sz="1552">
                <a:solidFill>
                  <a:schemeClr val="accent1"/>
                </a:solidFill>
                <a:latin typeface="Open Sans"/>
                <a:ea typeface="Open Sans"/>
                <a:cs typeface="Open Sans"/>
                <a:sym typeface="Open Sans"/>
              </a:rPr>
              <a:t> for subsets of the Takunda target population</a:t>
            </a:r>
            <a:endParaRPr sz="2000">
              <a:latin typeface="Open Sans"/>
              <a:ea typeface="Open Sans"/>
              <a:cs typeface="Open Sans"/>
              <a:sym typeface="Open Sans"/>
            </a:endParaRPr>
          </a:p>
        </p:txBody>
      </p:sp>
      <p:sp>
        <p:nvSpPr>
          <p:cNvPr id="482" name="Google Shape;482;p70"/>
          <p:cNvSpPr/>
          <p:nvPr/>
        </p:nvSpPr>
        <p:spPr>
          <a:xfrm>
            <a:off x="2632808" y="2143111"/>
            <a:ext cx="1966200" cy="2899000"/>
          </a:xfrm>
          <a:prstGeom prst="rect">
            <a:avLst/>
          </a:prstGeom>
          <a:solidFill>
            <a:schemeClr val="lt2"/>
          </a:solidFill>
          <a:ln>
            <a:noFill/>
          </a:ln>
        </p:spPr>
        <p:txBody>
          <a:bodyPr anchorCtr="0" anchor="t" bIns="91425" lIns="91425" spcFirstLastPara="1" rIns="91425" wrap="square" tIns="365750">
            <a:noAutofit/>
          </a:bodyPr>
          <a:lstStyle/>
          <a:p>
            <a:pPr indent="0" lvl="0" marL="0" marR="118745" rtl="0" algn="ctr">
              <a:lnSpc>
                <a:spcPct val="115000"/>
              </a:lnSpc>
              <a:spcBef>
                <a:spcPts val="0"/>
              </a:spcBef>
              <a:spcAft>
                <a:spcPts val="1000"/>
              </a:spcAft>
              <a:buNone/>
            </a:pPr>
            <a:r>
              <a:rPr lang="en-US" sz="1552">
                <a:solidFill>
                  <a:schemeClr val="accent1"/>
                </a:solidFill>
                <a:latin typeface="Open Sans"/>
                <a:ea typeface="Open Sans"/>
                <a:cs typeface="Open Sans"/>
                <a:sym typeface="Open Sans"/>
              </a:rPr>
              <a:t>Assess the current presence, motivation, and capacities of </a:t>
            </a:r>
            <a:r>
              <a:rPr b="1" lang="en-US" sz="1552">
                <a:solidFill>
                  <a:schemeClr val="accent1"/>
                </a:solidFill>
                <a:latin typeface="Open Sans"/>
                <a:ea typeface="Open Sans"/>
                <a:cs typeface="Open Sans"/>
                <a:sym typeface="Open Sans"/>
              </a:rPr>
              <a:t>local entrepreneurs </a:t>
            </a:r>
            <a:endParaRPr b="1" sz="2000">
              <a:latin typeface="Open Sans"/>
              <a:ea typeface="Open Sans"/>
              <a:cs typeface="Open Sans"/>
              <a:sym typeface="Open Sans"/>
            </a:endParaRPr>
          </a:p>
        </p:txBody>
      </p:sp>
      <p:sp>
        <p:nvSpPr>
          <p:cNvPr id="483" name="Google Shape;483;p70"/>
          <p:cNvSpPr/>
          <p:nvPr/>
        </p:nvSpPr>
        <p:spPr>
          <a:xfrm>
            <a:off x="4703592" y="2143111"/>
            <a:ext cx="1966200" cy="2899000"/>
          </a:xfrm>
          <a:prstGeom prst="rect">
            <a:avLst/>
          </a:prstGeom>
          <a:solidFill>
            <a:schemeClr val="lt2"/>
          </a:solidFill>
          <a:ln>
            <a:noFill/>
          </a:ln>
        </p:spPr>
        <p:txBody>
          <a:bodyPr anchorCtr="0" anchor="t" bIns="91425" lIns="91425" spcFirstLastPara="1" rIns="91425" wrap="square" tIns="365750">
            <a:noAutofit/>
          </a:bodyPr>
          <a:lstStyle/>
          <a:p>
            <a:pPr indent="0" lvl="0" marL="0" marR="118745" rtl="0" algn="ctr">
              <a:lnSpc>
                <a:spcPct val="115000"/>
              </a:lnSpc>
              <a:spcBef>
                <a:spcPts val="0"/>
              </a:spcBef>
              <a:spcAft>
                <a:spcPts val="1000"/>
              </a:spcAft>
              <a:buNone/>
            </a:pPr>
            <a:r>
              <a:rPr lang="en-US" sz="1552">
                <a:solidFill>
                  <a:schemeClr val="accent1"/>
                </a:solidFill>
                <a:latin typeface="Open Sans"/>
                <a:ea typeface="Open Sans"/>
                <a:cs typeface="Open Sans"/>
                <a:sym typeface="Open Sans"/>
              </a:rPr>
              <a:t>Assess potential existing </a:t>
            </a:r>
            <a:r>
              <a:rPr b="1" lang="en-US" sz="1552">
                <a:solidFill>
                  <a:schemeClr val="accent1"/>
                </a:solidFill>
                <a:latin typeface="Open Sans"/>
                <a:ea typeface="Open Sans"/>
                <a:cs typeface="Open Sans"/>
                <a:sym typeface="Open Sans"/>
              </a:rPr>
              <a:t>financing options </a:t>
            </a:r>
            <a:r>
              <a:rPr lang="en-US" sz="1552">
                <a:solidFill>
                  <a:schemeClr val="accent1"/>
                </a:solidFill>
                <a:latin typeface="Open Sans"/>
                <a:ea typeface="Open Sans"/>
                <a:cs typeface="Open Sans"/>
                <a:sym typeface="Open Sans"/>
              </a:rPr>
              <a:t>for households and businesses and their feasibility</a:t>
            </a:r>
            <a:endParaRPr sz="2000">
              <a:latin typeface="Open Sans"/>
              <a:ea typeface="Open Sans"/>
              <a:cs typeface="Open Sans"/>
              <a:sym typeface="Open Sans"/>
            </a:endParaRPr>
          </a:p>
        </p:txBody>
      </p:sp>
      <p:sp>
        <p:nvSpPr>
          <p:cNvPr id="484" name="Google Shape;484;p70"/>
          <p:cNvSpPr/>
          <p:nvPr/>
        </p:nvSpPr>
        <p:spPr>
          <a:xfrm>
            <a:off x="6774375" y="2143111"/>
            <a:ext cx="1966200" cy="2899000"/>
          </a:xfrm>
          <a:prstGeom prst="rect">
            <a:avLst/>
          </a:prstGeom>
          <a:solidFill>
            <a:schemeClr val="lt2"/>
          </a:solidFill>
          <a:ln>
            <a:noFill/>
          </a:ln>
        </p:spPr>
        <p:txBody>
          <a:bodyPr anchorCtr="0" anchor="t" bIns="91425" lIns="91425" spcFirstLastPara="1" rIns="91425" wrap="square" tIns="365750">
            <a:noAutofit/>
          </a:bodyPr>
          <a:lstStyle/>
          <a:p>
            <a:pPr indent="0" lvl="0" marL="0" marR="118745" rtl="0" algn="ctr">
              <a:lnSpc>
                <a:spcPct val="115000"/>
              </a:lnSpc>
              <a:spcBef>
                <a:spcPts val="0"/>
              </a:spcBef>
              <a:spcAft>
                <a:spcPts val="1000"/>
              </a:spcAft>
              <a:buNone/>
            </a:pPr>
            <a:r>
              <a:rPr lang="en-US" sz="1552">
                <a:solidFill>
                  <a:schemeClr val="accent1"/>
                </a:solidFill>
                <a:latin typeface="Open Sans"/>
                <a:ea typeface="Open Sans"/>
                <a:cs typeface="Open Sans"/>
                <a:sym typeface="Open Sans"/>
              </a:rPr>
              <a:t>Assess potential for </a:t>
            </a:r>
            <a:r>
              <a:rPr b="1" lang="en-US" sz="1552">
                <a:solidFill>
                  <a:schemeClr val="accent1"/>
                </a:solidFill>
                <a:latin typeface="Open Sans"/>
                <a:ea typeface="Open Sans"/>
                <a:cs typeface="Open Sans"/>
                <a:sym typeface="Open Sans"/>
              </a:rPr>
              <a:t>private-sector partnerships</a:t>
            </a:r>
            <a:r>
              <a:rPr lang="en-US" sz="1552">
                <a:solidFill>
                  <a:schemeClr val="accent1"/>
                </a:solidFill>
                <a:latin typeface="Open Sans"/>
                <a:ea typeface="Open Sans"/>
                <a:cs typeface="Open Sans"/>
                <a:sym typeface="Open Sans"/>
              </a:rPr>
              <a:t> with existing (and new) partners</a:t>
            </a:r>
            <a:endParaRPr sz="2000">
              <a:latin typeface="Open Sans"/>
              <a:ea typeface="Open Sans"/>
              <a:cs typeface="Open Sans"/>
              <a:sym typeface="Open Sans"/>
            </a:endParaRPr>
          </a:p>
        </p:txBody>
      </p:sp>
      <p:sp>
        <p:nvSpPr>
          <p:cNvPr id="485" name="Google Shape;485;p70"/>
          <p:cNvSpPr/>
          <p:nvPr/>
        </p:nvSpPr>
        <p:spPr>
          <a:xfrm>
            <a:off x="1242275" y="1772200"/>
            <a:ext cx="605700" cy="60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100">
                <a:solidFill>
                  <a:srgbClr val="FFFFFF"/>
                </a:solidFill>
                <a:latin typeface="Open Sans"/>
                <a:ea typeface="Open Sans"/>
                <a:cs typeface="Open Sans"/>
                <a:sym typeface="Open Sans"/>
              </a:rPr>
              <a:t>1</a:t>
            </a:r>
            <a:endParaRPr sz="2100">
              <a:solidFill>
                <a:srgbClr val="FFFFFF"/>
              </a:solidFill>
              <a:latin typeface="Open Sans"/>
              <a:ea typeface="Open Sans"/>
              <a:cs typeface="Open Sans"/>
              <a:sym typeface="Open Sans"/>
            </a:endParaRPr>
          </a:p>
        </p:txBody>
      </p:sp>
      <p:sp>
        <p:nvSpPr>
          <p:cNvPr id="486" name="Google Shape;486;p70"/>
          <p:cNvSpPr/>
          <p:nvPr/>
        </p:nvSpPr>
        <p:spPr>
          <a:xfrm>
            <a:off x="3313063" y="1772200"/>
            <a:ext cx="605700" cy="60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100">
                <a:solidFill>
                  <a:srgbClr val="FFFFFF"/>
                </a:solidFill>
                <a:latin typeface="Open Sans"/>
                <a:ea typeface="Open Sans"/>
                <a:cs typeface="Open Sans"/>
                <a:sym typeface="Open Sans"/>
              </a:rPr>
              <a:t>2</a:t>
            </a:r>
            <a:endParaRPr sz="2100">
              <a:solidFill>
                <a:srgbClr val="FFFFFF"/>
              </a:solidFill>
              <a:latin typeface="Open Sans"/>
              <a:ea typeface="Open Sans"/>
              <a:cs typeface="Open Sans"/>
              <a:sym typeface="Open Sans"/>
            </a:endParaRPr>
          </a:p>
        </p:txBody>
      </p:sp>
      <p:sp>
        <p:nvSpPr>
          <p:cNvPr id="487" name="Google Shape;487;p70"/>
          <p:cNvSpPr/>
          <p:nvPr/>
        </p:nvSpPr>
        <p:spPr>
          <a:xfrm>
            <a:off x="5383842" y="1772200"/>
            <a:ext cx="605700" cy="60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100">
                <a:solidFill>
                  <a:srgbClr val="FFFFFF"/>
                </a:solidFill>
                <a:latin typeface="Open Sans"/>
                <a:ea typeface="Open Sans"/>
                <a:cs typeface="Open Sans"/>
                <a:sym typeface="Open Sans"/>
              </a:rPr>
              <a:t>3</a:t>
            </a:r>
            <a:endParaRPr sz="2100">
              <a:solidFill>
                <a:srgbClr val="FFFFFF"/>
              </a:solidFill>
              <a:latin typeface="Open Sans"/>
              <a:ea typeface="Open Sans"/>
              <a:cs typeface="Open Sans"/>
              <a:sym typeface="Open Sans"/>
            </a:endParaRPr>
          </a:p>
        </p:txBody>
      </p:sp>
      <p:sp>
        <p:nvSpPr>
          <p:cNvPr id="488" name="Google Shape;488;p70"/>
          <p:cNvSpPr/>
          <p:nvPr/>
        </p:nvSpPr>
        <p:spPr>
          <a:xfrm>
            <a:off x="7454625" y="1772200"/>
            <a:ext cx="605700" cy="60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100">
                <a:solidFill>
                  <a:srgbClr val="FFFFFF"/>
                </a:solidFill>
                <a:latin typeface="Open Sans"/>
                <a:ea typeface="Open Sans"/>
                <a:cs typeface="Open Sans"/>
                <a:sym typeface="Open Sans"/>
              </a:rPr>
              <a:t>4</a:t>
            </a:r>
            <a:endParaRPr sz="2100">
              <a:solidFill>
                <a:srgbClr val="FFFFFF"/>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1"/>
          <p:cNvSpPr/>
          <p:nvPr/>
        </p:nvSpPr>
        <p:spPr>
          <a:xfrm>
            <a:off x="569250" y="3885736"/>
            <a:ext cx="8005500" cy="1229667"/>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1"/>
          <p:cNvSpPr txBox="1"/>
          <p:nvPr>
            <p:ph type="title"/>
          </p:nvPr>
        </p:nvSpPr>
        <p:spPr>
          <a:xfrm>
            <a:off x="727800" y="616194"/>
            <a:ext cx="7688400" cy="81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sz="3200"/>
              <a:t>Human Centered Design</a:t>
            </a:r>
            <a:endParaRPr sz="3200"/>
          </a:p>
        </p:txBody>
      </p:sp>
      <p:sp>
        <p:nvSpPr>
          <p:cNvPr id="495" name="Google Shape;495;p71"/>
          <p:cNvSpPr txBox="1"/>
          <p:nvPr>
            <p:ph idx="4294967295" type="body"/>
          </p:nvPr>
        </p:nvSpPr>
        <p:spPr>
          <a:xfrm>
            <a:off x="727800" y="1592306"/>
            <a:ext cx="7544100" cy="21353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lt1"/>
                </a:solidFill>
              </a:rPr>
              <a:t>HCD is a process of rapid ethnographic research to help solve problems, which puts people at the center of the process. It is a type of</a:t>
            </a:r>
            <a:r>
              <a:rPr b="1" lang="en-US" sz="1400">
                <a:solidFill>
                  <a:schemeClr val="lt1"/>
                </a:solidFill>
              </a:rPr>
              <a:t> Design Thinking.</a:t>
            </a:r>
            <a:endParaRPr b="1" sz="1400">
              <a:solidFill>
                <a:schemeClr val="lt1"/>
              </a:solidFill>
            </a:endParaRPr>
          </a:p>
          <a:p>
            <a:pPr indent="0" lvl="0" marL="0" rtl="0" algn="l">
              <a:spcBef>
                <a:spcPts val="1200"/>
              </a:spcBef>
              <a:spcAft>
                <a:spcPts val="0"/>
              </a:spcAft>
              <a:buNone/>
            </a:pPr>
            <a:r>
              <a:rPr lang="en-US" sz="1400">
                <a:solidFill>
                  <a:schemeClr val="lt1"/>
                </a:solidFill>
              </a:rPr>
              <a:t>HCD aims to find solutions that balance </a:t>
            </a:r>
            <a:endParaRPr sz="1400">
              <a:solidFill>
                <a:schemeClr val="lt1"/>
              </a:solidFill>
            </a:endParaRPr>
          </a:p>
          <a:p>
            <a:pPr indent="-317500" lvl="0" marL="457200" rtl="0" algn="l">
              <a:spcBef>
                <a:spcPts val="1200"/>
              </a:spcBef>
              <a:spcAft>
                <a:spcPts val="0"/>
              </a:spcAft>
              <a:buClr>
                <a:schemeClr val="lt1"/>
              </a:buClr>
              <a:buSzPts val="1400"/>
              <a:buChar char="●"/>
            </a:pPr>
            <a:r>
              <a:rPr lang="en-US" sz="1400">
                <a:solidFill>
                  <a:schemeClr val="lt1"/>
                </a:solidFill>
              </a:rPr>
              <a:t>user </a:t>
            </a:r>
            <a:r>
              <a:rPr b="1" lang="en-US" sz="1400">
                <a:solidFill>
                  <a:schemeClr val="lt1"/>
                </a:solidFill>
              </a:rPr>
              <a:t>desirability</a:t>
            </a:r>
            <a:endParaRPr sz="1400">
              <a:solidFill>
                <a:schemeClr val="lt1"/>
              </a:solidFill>
            </a:endParaRPr>
          </a:p>
          <a:p>
            <a:pPr indent="-317500" lvl="0" marL="457200" rtl="0" algn="l">
              <a:spcBef>
                <a:spcPts val="0"/>
              </a:spcBef>
              <a:spcAft>
                <a:spcPts val="0"/>
              </a:spcAft>
              <a:buClr>
                <a:schemeClr val="lt1"/>
              </a:buClr>
              <a:buSzPts val="1400"/>
              <a:buChar char="●"/>
            </a:pPr>
            <a:r>
              <a:rPr lang="en-US" sz="1400">
                <a:solidFill>
                  <a:schemeClr val="lt1"/>
                </a:solidFill>
              </a:rPr>
              <a:t>technical </a:t>
            </a:r>
            <a:r>
              <a:rPr b="1" lang="en-US" sz="1400">
                <a:solidFill>
                  <a:schemeClr val="lt1"/>
                </a:solidFill>
              </a:rPr>
              <a:t>feasibility</a:t>
            </a:r>
            <a:endParaRPr sz="1400">
              <a:solidFill>
                <a:schemeClr val="lt1"/>
              </a:solidFill>
            </a:endParaRPr>
          </a:p>
          <a:p>
            <a:pPr indent="-317500" lvl="0" marL="457200" rtl="0" algn="l">
              <a:spcBef>
                <a:spcPts val="0"/>
              </a:spcBef>
              <a:spcAft>
                <a:spcPts val="0"/>
              </a:spcAft>
              <a:buClr>
                <a:schemeClr val="lt1"/>
              </a:buClr>
              <a:buSzPts val="1400"/>
              <a:buChar char="●"/>
            </a:pPr>
            <a:r>
              <a:rPr lang="en-US" sz="1400">
                <a:solidFill>
                  <a:schemeClr val="lt1"/>
                </a:solidFill>
              </a:rPr>
              <a:t>market </a:t>
            </a:r>
            <a:r>
              <a:rPr b="1" lang="en-US" sz="1400">
                <a:solidFill>
                  <a:schemeClr val="lt1"/>
                </a:solidFill>
              </a:rPr>
              <a:t>viability</a:t>
            </a:r>
            <a:endParaRPr sz="1400">
              <a:solidFill>
                <a:schemeClr val="lt1"/>
              </a:solidFill>
            </a:endParaRPr>
          </a:p>
        </p:txBody>
      </p:sp>
      <p:grpSp>
        <p:nvGrpSpPr>
          <p:cNvPr id="496" name="Google Shape;496;p71"/>
          <p:cNvGrpSpPr/>
          <p:nvPr/>
        </p:nvGrpSpPr>
        <p:grpSpPr>
          <a:xfrm>
            <a:off x="1199315" y="4251486"/>
            <a:ext cx="6832711" cy="397667"/>
            <a:chOff x="952360" y="3281600"/>
            <a:chExt cx="3012128" cy="357900"/>
          </a:xfrm>
        </p:grpSpPr>
        <p:sp>
          <p:nvSpPr>
            <p:cNvPr id="497" name="Google Shape;497;p71"/>
            <p:cNvSpPr/>
            <p:nvPr/>
          </p:nvSpPr>
          <p:spPr>
            <a:xfrm>
              <a:off x="952360" y="3281600"/>
              <a:ext cx="832500" cy="357900"/>
            </a:xfrm>
            <a:prstGeom prst="rect">
              <a:avLst/>
            </a:prstGeom>
            <a:solidFill>
              <a:srgbClr val="C3510E">
                <a:alpha val="30980"/>
              </a:srgbClr>
            </a:solidFill>
            <a:ln>
              <a:noFill/>
            </a:ln>
          </p:spPr>
          <p:txBody>
            <a:bodyPr anchorCtr="0" anchor="ctr" bIns="59050" lIns="59050" spcFirstLastPara="1" rIns="59050" wrap="square" tIns="59050">
              <a:noAutofit/>
            </a:bodyPr>
            <a:lstStyle/>
            <a:p>
              <a:pPr indent="0" lvl="0" marL="0" marR="0" rtl="0" algn="ctr">
                <a:lnSpc>
                  <a:spcPct val="100000"/>
                </a:lnSpc>
                <a:spcBef>
                  <a:spcPts val="0"/>
                </a:spcBef>
                <a:spcAft>
                  <a:spcPts val="0"/>
                </a:spcAft>
                <a:buClr>
                  <a:srgbClr val="000000"/>
                </a:buClr>
                <a:buSzPts val="2300"/>
                <a:buFont typeface="Arial"/>
                <a:buNone/>
              </a:pPr>
              <a:r>
                <a:rPr b="1" i="0" lang="en-US" sz="2000" u="none" cap="none" strike="noStrike">
                  <a:solidFill>
                    <a:schemeClr val="accent3"/>
                  </a:solidFill>
                  <a:latin typeface="Open Sans"/>
                  <a:ea typeface="Open Sans"/>
                  <a:cs typeface="Open Sans"/>
                  <a:sym typeface="Open Sans"/>
                </a:rPr>
                <a:t>HEAR</a:t>
              </a:r>
              <a:endParaRPr b="1" i="0" sz="2000" u="none" cap="none" strike="noStrike">
                <a:solidFill>
                  <a:schemeClr val="accent3"/>
                </a:solidFill>
                <a:latin typeface="Open Sans"/>
                <a:ea typeface="Open Sans"/>
                <a:cs typeface="Open Sans"/>
                <a:sym typeface="Open Sans"/>
              </a:endParaRPr>
            </a:p>
          </p:txBody>
        </p:sp>
        <p:sp>
          <p:nvSpPr>
            <p:cNvPr id="498" name="Google Shape;498;p71"/>
            <p:cNvSpPr/>
            <p:nvPr/>
          </p:nvSpPr>
          <p:spPr>
            <a:xfrm>
              <a:off x="2042174" y="3281600"/>
              <a:ext cx="832500" cy="357900"/>
            </a:xfrm>
            <a:prstGeom prst="rect">
              <a:avLst/>
            </a:prstGeom>
            <a:solidFill>
              <a:srgbClr val="2F7133">
                <a:alpha val="30980"/>
              </a:srgbClr>
            </a:solidFill>
            <a:ln>
              <a:noFill/>
            </a:ln>
          </p:spPr>
          <p:txBody>
            <a:bodyPr anchorCtr="0" anchor="ctr" bIns="59050" lIns="59050" spcFirstLastPara="1" rIns="59050" wrap="square" tIns="59050">
              <a:noAutofit/>
            </a:bodyPr>
            <a:lstStyle/>
            <a:p>
              <a:pPr indent="0" lvl="0" marL="0" marR="0" rtl="0" algn="ctr">
                <a:lnSpc>
                  <a:spcPct val="100000"/>
                </a:lnSpc>
                <a:spcBef>
                  <a:spcPts val="0"/>
                </a:spcBef>
                <a:spcAft>
                  <a:spcPts val="0"/>
                </a:spcAft>
                <a:buClr>
                  <a:srgbClr val="000000"/>
                </a:buClr>
                <a:buSzPts val="2300"/>
                <a:buFont typeface="Arial"/>
                <a:buNone/>
              </a:pPr>
              <a:r>
                <a:rPr b="1" i="0" lang="en-US" sz="2000" u="none" cap="none" strike="noStrike">
                  <a:solidFill>
                    <a:schemeClr val="accent2"/>
                  </a:solidFill>
                  <a:latin typeface="Open Sans"/>
                  <a:ea typeface="Open Sans"/>
                  <a:cs typeface="Open Sans"/>
                  <a:sym typeface="Open Sans"/>
                </a:rPr>
                <a:t>CREATE</a:t>
              </a:r>
              <a:endParaRPr b="1" i="0" sz="2000" u="none" cap="none" strike="noStrike">
                <a:solidFill>
                  <a:schemeClr val="accent2"/>
                </a:solidFill>
                <a:latin typeface="Open Sans"/>
                <a:ea typeface="Open Sans"/>
                <a:cs typeface="Open Sans"/>
                <a:sym typeface="Open Sans"/>
              </a:endParaRPr>
            </a:p>
          </p:txBody>
        </p:sp>
        <p:sp>
          <p:nvSpPr>
            <p:cNvPr id="499" name="Google Shape;499;p71"/>
            <p:cNvSpPr/>
            <p:nvPr/>
          </p:nvSpPr>
          <p:spPr>
            <a:xfrm>
              <a:off x="3131988" y="3281600"/>
              <a:ext cx="832500" cy="357900"/>
            </a:xfrm>
            <a:prstGeom prst="rect">
              <a:avLst/>
            </a:prstGeom>
            <a:solidFill>
              <a:srgbClr val="4FA0BB">
                <a:alpha val="31279"/>
              </a:srgbClr>
            </a:solidFill>
            <a:ln>
              <a:noFill/>
            </a:ln>
          </p:spPr>
          <p:txBody>
            <a:bodyPr anchorCtr="0" anchor="ctr" bIns="59050" lIns="59050" spcFirstLastPara="1" rIns="59050" wrap="square" tIns="59050">
              <a:noAutofit/>
            </a:bodyPr>
            <a:lstStyle/>
            <a:p>
              <a:pPr indent="0" lvl="0" marL="0" marR="0" rtl="0" algn="ctr">
                <a:lnSpc>
                  <a:spcPct val="100000"/>
                </a:lnSpc>
                <a:spcBef>
                  <a:spcPts val="0"/>
                </a:spcBef>
                <a:spcAft>
                  <a:spcPts val="0"/>
                </a:spcAft>
                <a:buClr>
                  <a:srgbClr val="000000"/>
                </a:buClr>
                <a:buSzPts val="2300"/>
                <a:buFont typeface="Arial"/>
                <a:buNone/>
              </a:pPr>
              <a:r>
                <a:rPr b="1" i="0" lang="en-US" sz="2000" u="none" cap="none" strike="noStrike">
                  <a:solidFill>
                    <a:schemeClr val="accent1"/>
                  </a:solidFill>
                  <a:latin typeface="Open Sans"/>
                  <a:ea typeface="Open Sans"/>
                  <a:cs typeface="Open Sans"/>
                  <a:sym typeface="Open Sans"/>
                </a:rPr>
                <a:t>DELIVER</a:t>
              </a:r>
              <a:endParaRPr b="1" i="0" sz="2000" u="none" cap="none" strike="noStrike">
                <a:solidFill>
                  <a:schemeClr val="accent1"/>
                </a:solidFill>
                <a:latin typeface="Open Sans"/>
                <a:ea typeface="Open Sans"/>
                <a:cs typeface="Open Sans"/>
                <a:sym typeface="Open Sans"/>
              </a:endParaRPr>
            </a:p>
          </p:txBody>
        </p:sp>
        <p:cxnSp>
          <p:nvCxnSpPr>
            <p:cNvPr id="500" name="Google Shape;500;p71"/>
            <p:cNvCxnSpPr>
              <a:stCxn id="497" idx="3"/>
              <a:endCxn id="498" idx="1"/>
            </p:cNvCxnSpPr>
            <p:nvPr/>
          </p:nvCxnSpPr>
          <p:spPr>
            <a:xfrm>
              <a:off x="1784860" y="3460550"/>
              <a:ext cx="257400" cy="0"/>
            </a:xfrm>
            <a:prstGeom prst="straightConnector1">
              <a:avLst/>
            </a:prstGeom>
            <a:noFill/>
            <a:ln cap="flat" cmpd="sng" w="28575">
              <a:solidFill>
                <a:schemeClr val="dk2"/>
              </a:solidFill>
              <a:prstDash val="dot"/>
              <a:round/>
              <a:headEnd len="sm" w="sm" type="none"/>
              <a:tailEnd len="med" w="med" type="triangle"/>
            </a:ln>
          </p:spPr>
        </p:cxnSp>
        <p:cxnSp>
          <p:nvCxnSpPr>
            <p:cNvPr id="501" name="Google Shape;501;p71"/>
            <p:cNvCxnSpPr>
              <a:stCxn id="498" idx="3"/>
              <a:endCxn id="499" idx="1"/>
            </p:cNvCxnSpPr>
            <p:nvPr/>
          </p:nvCxnSpPr>
          <p:spPr>
            <a:xfrm>
              <a:off x="2874674" y="3460550"/>
              <a:ext cx="257400" cy="0"/>
            </a:xfrm>
            <a:prstGeom prst="straightConnector1">
              <a:avLst/>
            </a:prstGeom>
            <a:noFill/>
            <a:ln cap="flat" cmpd="sng" w="28575">
              <a:solidFill>
                <a:schemeClr val="dk2"/>
              </a:solidFill>
              <a:prstDash val="dot"/>
              <a:round/>
              <a:headEnd len="sm" w="sm" type="none"/>
              <a:tailEnd len="med" w="med" type="triangle"/>
            </a:ln>
          </p:spPr>
        </p:cxnSp>
      </p:grpSp>
      <p:sp>
        <p:nvSpPr>
          <p:cNvPr id="502" name="Google Shape;502;p71"/>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2"/>
          <p:cNvSpPr txBox="1"/>
          <p:nvPr>
            <p:ph type="title"/>
          </p:nvPr>
        </p:nvSpPr>
        <p:spPr>
          <a:xfrm>
            <a:off x="727800" y="659944"/>
            <a:ext cx="7688400" cy="726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HCD Guiding Question </a:t>
            </a:r>
            <a:endParaRPr/>
          </a:p>
        </p:txBody>
      </p:sp>
      <p:sp>
        <p:nvSpPr>
          <p:cNvPr id="508" name="Google Shape;508;p72"/>
          <p:cNvSpPr txBox="1"/>
          <p:nvPr/>
        </p:nvSpPr>
        <p:spPr>
          <a:xfrm>
            <a:off x="729450" y="1765722"/>
            <a:ext cx="6314100" cy="232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chemeClr val="lt1"/>
                </a:solidFill>
                <a:latin typeface="Open Sans"/>
                <a:ea typeface="Open Sans"/>
                <a:cs typeface="Open Sans"/>
                <a:sym typeface="Open Sans"/>
              </a:rPr>
              <a:t>How might we…</a:t>
            </a:r>
            <a:endParaRPr b="1" sz="3100">
              <a:solidFill>
                <a:schemeClr val="lt1"/>
              </a:solidFill>
              <a:latin typeface="Open Sans"/>
              <a:ea typeface="Open Sans"/>
              <a:cs typeface="Open Sans"/>
              <a:sym typeface="Open Sans"/>
            </a:endParaRPr>
          </a:p>
          <a:p>
            <a:pPr indent="0" lvl="0" marL="0" rtl="0" algn="l">
              <a:spcBef>
                <a:spcPts val="0"/>
              </a:spcBef>
              <a:spcAft>
                <a:spcPts val="0"/>
              </a:spcAft>
              <a:buNone/>
            </a:pPr>
            <a:r>
              <a:rPr lang="en-US" sz="3100">
                <a:solidFill>
                  <a:schemeClr val="lt1"/>
                </a:solidFill>
                <a:latin typeface="Open Sans Light"/>
                <a:ea typeface="Open Sans Light"/>
                <a:cs typeface="Open Sans Light"/>
                <a:sym typeface="Open Sans Light"/>
              </a:rPr>
              <a:t>motivate</a:t>
            </a:r>
            <a:r>
              <a:rPr lang="en-US" sz="3100">
                <a:solidFill>
                  <a:schemeClr val="lt1"/>
                </a:solidFill>
                <a:latin typeface="Open Sans Light"/>
                <a:ea typeface="Open Sans Light"/>
                <a:cs typeface="Open Sans Light"/>
                <a:sym typeface="Open Sans Light"/>
              </a:rPr>
              <a:t> (</a:t>
            </a:r>
            <a:r>
              <a:rPr lang="en-US" sz="3100">
                <a:solidFill>
                  <a:schemeClr val="lt1"/>
                </a:solidFill>
                <a:latin typeface="Open Sans Light"/>
                <a:ea typeface="Open Sans Light"/>
                <a:cs typeface="Open Sans Light"/>
                <a:sym typeface="Open Sans Light"/>
              </a:rPr>
              <a:t>safe</a:t>
            </a:r>
            <a:r>
              <a:rPr lang="en-US" sz="3100">
                <a:solidFill>
                  <a:schemeClr val="lt1"/>
                </a:solidFill>
                <a:latin typeface="Open Sans Light"/>
                <a:ea typeface="Open Sans Light"/>
                <a:cs typeface="Open Sans Light"/>
                <a:sym typeface="Open Sans Light"/>
              </a:rPr>
              <a:t> and) </a:t>
            </a:r>
            <a:r>
              <a:rPr lang="en-US" sz="3100">
                <a:solidFill>
                  <a:schemeClr val="lt1"/>
                </a:solidFill>
                <a:latin typeface="Open Sans Light"/>
                <a:ea typeface="Open Sans Light"/>
                <a:cs typeface="Open Sans Light"/>
                <a:sym typeface="Open Sans Light"/>
              </a:rPr>
              <a:t>sustainab</a:t>
            </a:r>
            <a:r>
              <a:rPr lang="en-US" sz="3100">
                <a:solidFill>
                  <a:schemeClr val="lt1"/>
                </a:solidFill>
                <a:latin typeface="Open Sans Light"/>
                <a:ea typeface="Open Sans Light"/>
                <a:cs typeface="Open Sans Light"/>
                <a:sym typeface="Open Sans Light"/>
              </a:rPr>
              <a:t>le latrine construction and use </a:t>
            </a:r>
            <a:endParaRPr sz="3100">
              <a:solidFill>
                <a:schemeClr val="lt1"/>
              </a:solidFill>
              <a:latin typeface="Open Sans Light"/>
              <a:ea typeface="Open Sans Light"/>
              <a:cs typeface="Open Sans Light"/>
              <a:sym typeface="Open Sans Light"/>
            </a:endParaRPr>
          </a:p>
          <a:p>
            <a:pPr indent="0" lvl="0" marL="0" rtl="0" algn="l">
              <a:spcBef>
                <a:spcPts val="0"/>
              </a:spcBef>
              <a:spcAft>
                <a:spcPts val="0"/>
              </a:spcAft>
              <a:buNone/>
            </a:pPr>
            <a:r>
              <a:rPr lang="en-US" sz="3100">
                <a:solidFill>
                  <a:schemeClr val="lt1"/>
                </a:solidFill>
                <a:latin typeface="Open Sans Light"/>
                <a:ea typeface="Open Sans Light"/>
                <a:cs typeface="Open Sans Light"/>
                <a:sym typeface="Open Sans Light"/>
              </a:rPr>
              <a:t>in Takunda target communities?</a:t>
            </a:r>
            <a:endParaRPr sz="3100">
              <a:solidFill>
                <a:schemeClr val="lt1"/>
              </a:solidFill>
              <a:latin typeface="Lato"/>
              <a:ea typeface="Lato"/>
              <a:cs typeface="Lato"/>
              <a:sym typeface="Lato"/>
            </a:endParaRPr>
          </a:p>
        </p:txBody>
      </p:sp>
      <p:sp>
        <p:nvSpPr>
          <p:cNvPr id="509" name="Google Shape;509;p72"/>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3"/>
          <p:cNvSpPr txBox="1"/>
          <p:nvPr>
            <p:ph type="title"/>
          </p:nvPr>
        </p:nvSpPr>
        <p:spPr>
          <a:xfrm>
            <a:off x="729450" y="1469389"/>
            <a:ext cx="7688400" cy="16873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US" sz="6740">
                <a:solidFill>
                  <a:schemeClr val="accent4"/>
                </a:solidFill>
              </a:rPr>
              <a:t>HEAR (DISCOVER)</a:t>
            </a:r>
            <a:endParaRPr sz="6740">
              <a:solidFill>
                <a:schemeClr val="accent4"/>
              </a:solidFill>
            </a:endParaRPr>
          </a:p>
          <a:p>
            <a:pPr indent="0" lvl="0" marL="0" rtl="0" algn="l">
              <a:spcBef>
                <a:spcPts val="0"/>
              </a:spcBef>
              <a:spcAft>
                <a:spcPts val="0"/>
              </a:spcAft>
              <a:buSzPts val="990"/>
              <a:buNone/>
            </a:pPr>
            <a:r>
              <a:rPr lang="en-US" sz="6740">
                <a:solidFill>
                  <a:schemeClr val="accent4"/>
                </a:solidFill>
              </a:rPr>
              <a:t>Phase</a:t>
            </a:r>
            <a:endParaRPr sz="6740">
              <a:solidFill>
                <a:schemeClr val="accent4"/>
              </a:solidFill>
            </a:endParaRPr>
          </a:p>
        </p:txBody>
      </p:sp>
      <p:sp>
        <p:nvSpPr>
          <p:cNvPr id="515" name="Google Shape;515;p73"/>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4"/>
          <p:cNvSpPr txBox="1"/>
          <p:nvPr>
            <p:ph type="title"/>
          </p:nvPr>
        </p:nvSpPr>
        <p:spPr>
          <a:xfrm>
            <a:off x="730000" y="904250"/>
            <a:ext cx="7267500" cy="153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solidFill>
                  <a:schemeClr val="dk1"/>
                </a:solidFill>
              </a:rPr>
              <a:t>Deep Dive: </a:t>
            </a:r>
            <a:r>
              <a:rPr b="0" lang="en-US">
                <a:solidFill>
                  <a:schemeClr val="dk1"/>
                </a:solidFill>
              </a:rPr>
              <a:t>7 Villages and 2 Growth Points </a:t>
            </a:r>
            <a:endParaRPr b="0">
              <a:solidFill>
                <a:schemeClr val="dk1"/>
              </a:solidFill>
            </a:endParaRPr>
          </a:p>
        </p:txBody>
      </p:sp>
      <p:sp>
        <p:nvSpPr>
          <p:cNvPr id="521" name="Google Shape;521;p74"/>
          <p:cNvSpPr txBox="1"/>
          <p:nvPr/>
        </p:nvSpPr>
        <p:spPr>
          <a:xfrm>
            <a:off x="772975" y="1852550"/>
            <a:ext cx="7575900" cy="301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accent1"/>
                </a:solidFill>
                <a:latin typeface="Open Sans"/>
                <a:ea typeface="Open Sans"/>
                <a:cs typeface="Open Sans"/>
                <a:sym typeface="Open Sans"/>
              </a:rPr>
              <a:t>The Takunda HCD team conducted “Deep Dive” research in five villages of varying sanitation coverage in Rural Mutare (</a:t>
            </a:r>
            <a:r>
              <a:rPr lang="en-US" sz="1800">
                <a:solidFill>
                  <a:schemeClr val="accent1"/>
                </a:solidFill>
                <a:latin typeface="Open Sans"/>
                <a:ea typeface="Open Sans"/>
                <a:cs typeface="Open Sans"/>
                <a:sym typeface="Open Sans"/>
              </a:rPr>
              <a:t>1</a:t>
            </a:r>
            <a:r>
              <a:rPr lang="en-US" sz="1800">
                <a:solidFill>
                  <a:schemeClr val="accent1"/>
                </a:solidFill>
                <a:latin typeface="Open Sans"/>
                <a:ea typeface="Open Sans"/>
                <a:cs typeface="Open Sans"/>
                <a:sym typeface="Open Sans"/>
              </a:rPr>
              <a:t>), Zaka (</a:t>
            </a:r>
            <a:r>
              <a:rPr lang="en-US" sz="1800">
                <a:solidFill>
                  <a:schemeClr val="accent1"/>
                </a:solidFill>
                <a:latin typeface="Open Sans"/>
                <a:ea typeface="Open Sans"/>
                <a:cs typeface="Open Sans"/>
                <a:sym typeface="Open Sans"/>
              </a:rPr>
              <a:t>2</a:t>
            </a:r>
            <a:r>
              <a:rPr lang="en-US" sz="1800">
                <a:solidFill>
                  <a:schemeClr val="accent1"/>
                </a:solidFill>
                <a:latin typeface="Open Sans"/>
                <a:ea typeface="Open Sans"/>
                <a:cs typeface="Open Sans"/>
                <a:sym typeface="Open Sans"/>
              </a:rPr>
              <a:t>) and Buhera (4). The study also explored the availability of sanitation supplies at two local </a:t>
            </a:r>
            <a:r>
              <a:rPr lang="en-US" sz="1800">
                <a:solidFill>
                  <a:schemeClr val="accent1"/>
                </a:solidFill>
                <a:latin typeface="Open Sans"/>
                <a:ea typeface="Open Sans"/>
                <a:cs typeface="Open Sans"/>
                <a:sym typeface="Open Sans"/>
              </a:rPr>
              <a:t>growth</a:t>
            </a:r>
            <a:r>
              <a:rPr lang="en-US" sz="1800">
                <a:solidFill>
                  <a:schemeClr val="accent1"/>
                </a:solidFill>
                <a:latin typeface="Open Sans"/>
                <a:ea typeface="Open Sans"/>
                <a:cs typeface="Open Sans"/>
                <a:sym typeface="Open Sans"/>
              </a:rPr>
              <a:t> points (J</a:t>
            </a:r>
            <a:r>
              <a:rPr lang="en-US" sz="1800">
                <a:solidFill>
                  <a:schemeClr val="accent1"/>
                </a:solidFill>
                <a:latin typeface="Open Sans"/>
                <a:ea typeface="Open Sans"/>
                <a:cs typeface="Open Sans"/>
                <a:sym typeface="Open Sans"/>
              </a:rPr>
              <a:t>erera</a:t>
            </a:r>
            <a:r>
              <a:rPr lang="en-US" sz="1800">
                <a:solidFill>
                  <a:schemeClr val="accent1"/>
                </a:solidFill>
                <a:latin typeface="Open Sans"/>
                <a:ea typeface="Open Sans"/>
                <a:cs typeface="Open Sans"/>
                <a:sym typeface="Open Sans"/>
              </a:rPr>
              <a:t> and Murambinda) which supplied six of the villages. </a:t>
            </a:r>
            <a:endParaRPr sz="1800">
              <a:solidFill>
                <a:schemeClr val="accen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800">
              <a:solidFill>
                <a:schemeClr val="accent1"/>
              </a:solidFill>
              <a:latin typeface="Open Sans"/>
              <a:ea typeface="Open Sans"/>
              <a:cs typeface="Open Sans"/>
              <a:sym typeface="Open Sans"/>
            </a:endParaRPr>
          </a:p>
          <a:p>
            <a:pPr indent="0" lvl="0" marL="0" rtl="0" algn="l">
              <a:lnSpc>
                <a:spcPct val="115000"/>
              </a:lnSpc>
              <a:spcBef>
                <a:spcPts val="0"/>
              </a:spcBef>
              <a:spcAft>
                <a:spcPts val="0"/>
              </a:spcAft>
              <a:buNone/>
            </a:pPr>
            <a:r>
              <a:rPr lang="en-US" sz="1800">
                <a:solidFill>
                  <a:schemeClr val="accent1"/>
                </a:solidFill>
                <a:latin typeface="Open Sans"/>
                <a:ea typeface="Open Sans"/>
                <a:cs typeface="Open Sans"/>
                <a:sym typeface="Open Sans"/>
              </a:rPr>
              <a:t>Deep Dive research aims to for depth with a smaller sample, rather than breadth with a larger sample size. This allows the research to remain open to new lines of inquiry and to follow emergent stories. </a:t>
            </a:r>
            <a:endParaRPr sz="1800">
              <a:solidFill>
                <a:schemeClr val="accent1"/>
              </a:solidFill>
              <a:latin typeface="Open Sans"/>
              <a:ea typeface="Open Sans"/>
              <a:cs typeface="Open Sans"/>
              <a:sym typeface="Open Sans"/>
            </a:endParaRPr>
          </a:p>
        </p:txBody>
      </p:sp>
      <p:sp>
        <p:nvSpPr>
          <p:cNvPr id="522" name="Google Shape;522;p74"/>
          <p:cNvSpPr/>
          <p:nvPr/>
        </p:nvSpPr>
        <p:spPr>
          <a:xfrm>
            <a:off x="0" y="-66833"/>
            <a:ext cx="9144000" cy="60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4"/>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7"/>
          <p:cNvPicPr preferRelativeResize="0"/>
          <p:nvPr/>
        </p:nvPicPr>
        <p:blipFill rotWithShape="1">
          <a:blip r:embed="rId3">
            <a:alphaModFix/>
          </a:blip>
          <a:srcRect b="0" l="9296" r="9296" t="0"/>
          <a:stretch/>
        </p:blipFill>
        <p:spPr>
          <a:xfrm>
            <a:off x="0" y="-471950"/>
            <a:ext cx="9144003" cy="5715000"/>
          </a:xfrm>
          <a:prstGeom prst="rect">
            <a:avLst/>
          </a:prstGeom>
          <a:noFill/>
          <a:ln>
            <a:noFill/>
          </a:ln>
        </p:spPr>
      </p:pic>
      <p:sp>
        <p:nvSpPr>
          <p:cNvPr id="341" name="Google Shape;341;p57"/>
          <p:cNvSpPr/>
          <p:nvPr/>
        </p:nvSpPr>
        <p:spPr>
          <a:xfrm>
            <a:off x="803700" y="375675"/>
            <a:ext cx="7536600" cy="4739400"/>
          </a:xfrm>
          <a:prstGeom prst="rect">
            <a:avLst/>
          </a:prstGeom>
          <a:solidFill>
            <a:srgbClr val="FEFD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7"/>
          <p:cNvSpPr txBox="1"/>
          <p:nvPr/>
        </p:nvSpPr>
        <p:spPr>
          <a:xfrm>
            <a:off x="983250" y="679054"/>
            <a:ext cx="70233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414253"/>
                </a:solidFill>
                <a:latin typeface="Roboto Slab"/>
                <a:ea typeface="Roboto Slab"/>
                <a:cs typeface="Roboto Slab"/>
                <a:sym typeface="Roboto Slab"/>
              </a:rPr>
              <a:t>Before we begin...Avant Qu’on Commencions..</a:t>
            </a:r>
            <a:endParaRPr b="1" sz="1800">
              <a:solidFill>
                <a:srgbClr val="414253"/>
              </a:solidFill>
              <a:latin typeface="Roboto Slab"/>
              <a:ea typeface="Roboto Slab"/>
              <a:cs typeface="Roboto Slab"/>
              <a:sym typeface="Roboto Slab"/>
            </a:endParaRPr>
          </a:p>
        </p:txBody>
      </p:sp>
      <p:pic>
        <p:nvPicPr>
          <p:cNvPr id="343" name="Google Shape;343;p57"/>
          <p:cNvPicPr preferRelativeResize="0"/>
          <p:nvPr/>
        </p:nvPicPr>
        <p:blipFill>
          <a:blip r:embed="rId4">
            <a:alphaModFix/>
          </a:blip>
          <a:stretch>
            <a:fillRect/>
          </a:stretch>
        </p:blipFill>
        <p:spPr>
          <a:xfrm>
            <a:off x="832500" y="4357456"/>
            <a:ext cx="7479000" cy="757621"/>
          </a:xfrm>
          <a:prstGeom prst="rect">
            <a:avLst/>
          </a:prstGeom>
          <a:noFill/>
          <a:ln>
            <a:noFill/>
          </a:ln>
        </p:spPr>
      </p:pic>
      <p:sp>
        <p:nvSpPr>
          <p:cNvPr id="344" name="Google Shape;344;p57"/>
          <p:cNvSpPr txBox="1"/>
          <p:nvPr/>
        </p:nvSpPr>
        <p:spPr>
          <a:xfrm>
            <a:off x="904200" y="1507800"/>
            <a:ext cx="2934300" cy="2160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2000">
                <a:solidFill>
                  <a:srgbClr val="EA4D39"/>
                </a:solidFill>
                <a:latin typeface="Roboto"/>
                <a:ea typeface="Roboto"/>
                <a:cs typeface="Roboto"/>
                <a:sym typeface="Roboto"/>
              </a:rPr>
              <a:t>Select a language!</a:t>
            </a:r>
            <a:endParaRPr b="1" sz="2000">
              <a:solidFill>
                <a:srgbClr val="EA4D39"/>
              </a:solidFill>
              <a:latin typeface="Roboto"/>
              <a:ea typeface="Roboto"/>
              <a:cs typeface="Roboto"/>
              <a:sym typeface="Roboto"/>
            </a:endParaRPr>
          </a:p>
          <a:p>
            <a:pPr indent="0" lvl="0" marL="0" rtl="0" algn="l">
              <a:lnSpc>
                <a:spcPct val="90000"/>
              </a:lnSpc>
              <a:spcBef>
                <a:spcPts val="1000"/>
              </a:spcBef>
              <a:spcAft>
                <a:spcPts val="0"/>
              </a:spcAft>
              <a:buNone/>
            </a:pPr>
            <a:r>
              <a:rPr lang="en-US" sz="2000">
                <a:solidFill>
                  <a:schemeClr val="dk1"/>
                </a:solidFill>
                <a:latin typeface="Roboto"/>
                <a:ea typeface="Roboto"/>
                <a:cs typeface="Roboto"/>
                <a:sym typeface="Roboto"/>
              </a:rPr>
              <a:t>Click “interpretation” at the bottom of your Zoom window and select English or French.</a:t>
            </a:r>
            <a:endParaRPr sz="2000">
              <a:solidFill>
                <a:schemeClr val="dk1"/>
              </a:solidFill>
              <a:latin typeface="Roboto"/>
              <a:ea typeface="Roboto"/>
              <a:cs typeface="Roboto"/>
              <a:sym typeface="Roboto"/>
            </a:endParaRPr>
          </a:p>
        </p:txBody>
      </p:sp>
      <p:sp>
        <p:nvSpPr>
          <p:cNvPr id="345" name="Google Shape;345;p57"/>
          <p:cNvSpPr txBox="1"/>
          <p:nvPr/>
        </p:nvSpPr>
        <p:spPr>
          <a:xfrm>
            <a:off x="4708525" y="1511475"/>
            <a:ext cx="2934300" cy="2467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US" sz="2000">
                <a:solidFill>
                  <a:srgbClr val="EA4D39"/>
                </a:solidFill>
                <a:latin typeface="Roboto"/>
                <a:ea typeface="Roboto"/>
                <a:cs typeface="Roboto"/>
                <a:sym typeface="Roboto"/>
              </a:rPr>
              <a:t>Chacun doit choisir une langue !</a:t>
            </a:r>
            <a:endParaRPr b="1" sz="2000">
              <a:solidFill>
                <a:srgbClr val="EA4D39"/>
              </a:solidFill>
              <a:latin typeface="Roboto"/>
              <a:ea typeface="Roboto"/>
              <a:cs typeface="Roboto"/>
              <a:sym typeface="Roboto"/>
            </a:endParaRPr>
          </a:p>
          <a:p>
            <a:pPr indent="0" lvl="0" marL="0" rtl="0" algn="l">
              <a:lnSpc>
                <a:spcPct val="90000"/>
              </a:lnSpc>
              <a:spcBef>
                <a:spcPts val="1000"/>
              </a:spcBef>
              <a:spcAft>
                <a:spcPts val="0"/>
              </a:spcAft>
              <a:buClr>
                <a:schemeClr val="dk1"/>
              </a:buClr>
              <a:buSzPts val="1100"/>
              <a:buFont typeface="Arial"/>
              <a:buNone/>
            </a:pPr>
            <a:r>
              <a:rPr lang="en-US" sz="2000">
                <a:solidFill>
                  <a:schemeClr val="dk1"/>
                </a:solidFill>
                <a:latin typeface="Roboto"/>
                <a:ea typeface="Roboto"/>
                <a:cs typeface="Roboto"/>
                <a:sym typeface="Roboto"/>
              </a:rPr>
              <a:t>Cliquez sur « interprétation » au bas de votre écran Zoom et sélectionnez anglais ou français. </a:t>
            </a:r>
            <a:endParaRPr b="1" sz="2000">
              <a:solidFill>
                <a:srgbClr val="5B9BD5"/>
              </a:solidFill>
              <a:latin typeface="Roboto"/>
              <a:ea typeface="Roboto"/>
              <a:cs typeface="Roboto"/>
              <a:sym typeface="Roboto"/>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75"/>
          <p:cNvPicPr preferRelativeResize="0"/>
          <p:nvPr/>
        </p:nvPicPr>
        <p:blipFill rotWithShape="1">
          <a:blip r:embed="rId3">
            <a:alphaModFix/>
          </a:blip>
          <a:srcRect b="0" l="22167" r="18702" t="0"/>
          <a:stretch/>
        </p:blipFill>
        <p:spPr>
          <a:xfrm>
            <a:off x="4789425" y="299222"/>
            <a:ext cx="1726828" cy="2433749"/>
          </a:xfrm>
          <a:prstGeom prst="rect">
            <a:avLst/>
          </a:prstGeom>
          <a:noFill/>
          <a:ln>
            <a:noFill/>
          </a:ln>
        </p:spPr>
      </p:pic>
      <p:pic>
        <p:nvPicPr>
          <p:cNvPr id="529" name="Google Shape;529;p75"/>
          <p:cNvPicPr preferRelativeResize="0"/>
          <p:nvPr/>
        </p:nvPicPr>
        <p:blipFill rotWithShape="1">
          <a:blip r:embed="rId4">
            <a:alphaModFix/>
          </a:blip>
          <a:srcRect b="13194" l="32262" r="16413" t="0"/>
          <a:stretch/>
        </p:blipFill>
        <p:spPr>
          <a:xfrm>
            <a:off x="522188" y="299222"/>
            <a:ext cx="1726802" cy="2433749"/>
          </a:xfrm>
          <a:prstGeom prst="rect">
            <a:avLst/>
          </a:prstGeom>
          <a:noFill/>
          <a:ln>
            <a:noFill/>
          </a:ln>
        </p:spPr>
      </p:pic>
      <p:pic>
        <p:nvPicPr>
          <p:cNvPr id="530" name="Google Shape;530;p75"/>
          <p:cNvPicPr preferRelativeResize="0"/>
          <p:nvPr/>
        </p:nvPicPr>
        <p:blipFill rotWithShape="1">
          <a:blip r:embed="rId5">
            <a:alphaModFix/>
          </a:blip>
          <a:srcRect b="4870" l="0" r="0" t="0"/>
          <a:stretch/>
        </p:blipFill>
        <p:spPr>
          <a:xfrm>
            <a:off x="2683875" y="299222"/>
            <a:ext cx="1726825" cy="2433752"/>
          </a:xfrm>
          <a:prstGeom prst="rect">
            <a:avLst/>
          </a:prstGeom>
          <a:noFill/>
          <a:ln>
            <a:noFill/>
          </a:ln>
        </p:spPr>
      </p:pic>
      <p:sp>
        <p:nvSpPr>
          <p:cNvPr id="531" name="Google Shape;531;p75"/>
          <p:cNvSpPr/>
          <p:nvPr/>
        </p:nvSpPr>
        <p:spPr>
          <a:xfrm>
            <a:off x="522188" y="513125"/>
            <a:ext cx="1726800" cy="511667"/>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chemeClr val="accent1"/>
                </a:solidFill>
                <a:latin typeface="Open Sans"/>
                <a:ea typeface="Open Sans"/>
                <a:cs typeface="Open Sans"/>
                <a:sym typeface="Open Sans"/>
              </a:rPr>
              <a:t>Village Transect Walks (7)</a:t>
            </a:r>
            <a:endParaRPr sz="1100">
              <a:solidFill>
                <a:schemeClr val="accent1"/>
              </a:solidFill>
              <a:latin typeface="Open Sans"/>
              <a:ea typeface="Open Sans"/>
              <a:cs typeface="Open Sans"/>
              <a:sym typeface="Open Sans"/>
            </a:endParaRPr>
          </a:p>
        </p:txBody>
      </p:sp>
      <p:sp>
        <p:nvSpPr>
          <p:cNvPr id="532" name="Google Shape;532;p75"/>
          <p:cNvSpPr/>
          <p:nvPr/>
        </p:nvSpPr>
        <p:spPr>
          <a:xfrm>
            <a:off x="2683900" y="513125"/>
            <a:ext cx="1726800" cy="511667"/>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100">
                <a:solidFill>
                  <a:schemeClr val="accent1"/>
                </a:solidFill>
                <a:latin typeface="Open Sans"/>
                <a:ea typeface="Open Sans"/>
                <a:cs typeface="Open Sans"/>
                <a:sym typeface="Open Sans"/>
              </a:rPr>
              <a:t>Focus Group Discussions (4)</a:t>
            </a:r>
            <a:endParaRPr sz="1100">
              <a:solidFill>
                <a:schemeClr val="accent1"/>
              </a:solidFill>
              <a:latin typeface="Open Sans"/>
              <a:ea typeface="Open Sans"/>
              <a:cs typeface="Open Sans"/>
              <a:sym typeface="Open Sans"/>
            </a:endParaRPr>
          </a:p>
        </p:txBody>
      </p:sp>
      <p:sp>
        <p:nvSpPr>
          <p:cNvPr id="533" name="Google Shape;533;p75"/>
          <p:cNvSpPr/>
          <p:nvPr/>
        </p:nvSpPr>
        <p:spPr>
          <a:xfrm>
            <a:off x="4789425" y="513125"/>
            <a:ext cx="1726800" cy="508000"/>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chemeClr val="accent1"/>
                </a:solidFill>
                <a:latin typeface="Open Sans"/>
                <a:ea typeface="Open Sans"/>
                <a:cs typeface="Open Sans"/>
                <a:sym typeface="Open Sans"/>
              </a:rPr>
              <a:t>Household Interviews (17)</a:t>
            </a:r>
            <a:endParaRPr sz="1100">
              <a:solidFill>
                <a:schemeClr val="accent1"/>
              </a:solidFill>
              <a:latin typeface="Open Sans"/>
              <a:ea typeface="Open Sans"/>
              <a:cs typeface="Open Sans"/>
              <a:sym typeface="Open Sans"/>
            </a:endParaRPr>
          </a:p>
        </p:txBody>
      </p:sp>
      <p:pic>
        <p:nvPicPr>
          <p:cNvPr id="534" name="Google Shape;534;p75"/>
          <p:cNvPicPr preferRelativeResize="0"/>
          <p:nvPr/>
        </p:nvPicPr>
        <p:blipFill>
          <a:blip r:embed="rId6">
            <a:alphaModFix/>
          </a:blip>
          <a:stretch>
            <a:fillRect/>
          </a:stretch>
        </p:blipFill>
        <p:spPr>
          <a:xfrm>
            <a:off x="1606889" y="2980778"/>
            <a:ext cx="1726825" cy="2302433"/>
          </a:xfrm>
          <a:prstGeom prst="rect">
            <a:avLst/>
          </a:prstGeom>
          <a:noFill/>
          <a:ln>
            <a:noFill/>
          </a:ln>
        </p:spPr>
      </p:pic>
      <p:pic>
        <p:nvPicPr>
          <p:cNvPr id="535" name="Google Shape;535;p75"/>
          <p:cNvPicPr preferRelativeResize="0"/>
          <p:nvPr/>
        </p:nvPicPr>
        <p:blipFill>
          <a:blip r:embed="rId7">
            <a:alphaModFix/>
          </a:blip>
          <a:stretch>
            <a:fillRect/>
          </a:stretch>
        </p:blipFill>
        <p:spPr>
          <a:xfrm>
            <a:off x="3710287" y="2980774"/>
            <a:ext cx="1726825" cy="2302438"/>
          </a:xfrm>
          <a:prstGeom prst="rect">
            <a:avLst/>
          </a:prstGeom>
          <a:noFill/>
          <a:ln>
            <a:noFill/>
          </a:ln>
        </p:spPr>
      </p:pic>
      <p:pic>
        <p:nvPicPr>
          <p:cNvPr id="536" name="Google Shape;536;p75"/>
          <p:cNvPicPr preferRelativeResize="0"/>
          <p:nvPr/>
        </p:nvPicPr>
        <p:blipFill>
          <a:blip r:embed="rId8">
            <a:alphaModFix/>
          </a:blip>
          <a:stretch>
            <a:fillRect/>
          </a:stretch>
        </p:blipFill>
        <p:spPr>
          <a:xfrm>
            <a:off x="5874143" y="2980778"/>
            <a:ext cx="1726825" cy="2302433"/>
          </a:xfrm>
          <a:prstGeom prst="rect">
            <a:avLst/>
          </a:prstGeom>
          <a:noFill/>
          <a:ln>
            <a:noFill/>
          </a:ln>
        </p:spPr>
      </p:pic>
      <p:sp>
        <p:nvSpPr>
          <p:cNvPr id="537" name="Google Shape;537;p75"/>
          <p:cNvSpPr/>
          <p:nvPr/>
        </p:nvSpPr>
        <p:spPr>
          <a:xfrm>
            <a:off x="1606913" y="3082625"/>
            <a:ext cx="1726800" cy="511667"/>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100">
                <a:solidFill>
                  <a:schemeClr val="accent1"/>
                </a:solidFill>
                <a:latin typeface="Open Sans"/>
                <a:ea typeface="Open Sans"/>
                <a:cs typeface="Open Sans"/>
                <a:sym typeface="Open Sans"/>
              </a:rPr>
              <a:t>L</a:t>
            </a:r>
            <a:r>
              <a:rPr lang="en-US" sz="1100">
                <a:solidFill>
                  <a:schemeClr val="accent1"/>
                </a:solidFill>
                <a:latin typeface="Open Sans"/>
                <a:ea typeface="Open Sans"/>
                <a:cs typeface="Open Sans"/>
                <a:sym typeface="Open Sans"/>
              </a:rPr>
              <a:t>ocal Government Interviews (11)</a:t>
            </a:r>
            <a:endParaRPr sz="1100">
              <a:solidFill>
                <a:schemeClr val="accent1"/>
              </a:solidFill>
              <a:latin typeface="Open Sans"/>
              <a:ea typeface="Open Sans"/>
              <a:cs typeface="Open Sans"/>
              <a:sym typeface="Open Sans"/>
            </a:endParaRPr>
          </a:p>
        </p:txBody>
      </p:sp>
      <p:sp>
        <p:nvSpPr>
          <p:cNvPr id="538" name="Google Shape;538;p75"/>
          <p:cNvSpPr/>
          <p:nvPr/>
        </p:nvSpPr>
        <p:spPr>
          <a:xfrm>
            <a:off x="3710288" y="3082625"/>
            <a:ext cx="1726800" cy="511667"/>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100">
                <a:solidFill>
                  <a:schemeClr val="accent1"/>
                </a:solidFill>
                <a:latin typeface="Open Sans"/>
                <a:ea typeface="Open Sans"/>
                <a:cs typeface="Open Sans"/>
                <a:sym typeface="Open Sans"/>
              </a:rPr>
              <a:t>Local Builder Interviews (3)</a:t>
            </a:r>
            <a:endParaRPr sz="1100">
              <a:solidFill>
                <a:schemeClr val="accent1"/>
              </a:solidFill>
              <a:latin typeface="Open Sans"/>
              <a:ea typeface="Open Sans"/>
              <a:cs typeface="Open Sans"/>
              <a:sym typeface="Open Sans"/>
            </a:endParaRPr>
          </a:p>
        </p:txBody>
      </p:sp>
      <p:sp>
        <p:nvSpPr>
          <p:cNvPr id="539" name="Google Shape;539;p75"/>
          <p:cNvSpPr/>
          <p:nvPr/>
        </p:nvSpPr>
        <p:spPr>
          <a:xfrm>
            <a:off x="5874150" y="3082625"/>
            <a:ext cx="1726800" cy="511667"/>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100">
                <a:solidFill>
                  <a:schemeClr val="accent1"/>
                </a:solidFill>
                <a:latin typeface="Open Sans"/>
                <a:ea typeface="Open Sans"/>
                <a:cs typeface="Open Sans"/>
                <a:sym typeface="Open Sans"/>
              </a:rPr>
              <a:t>Supplier</a:t>
            </a:r>
            <a:r>
              <a:rPr lang="en-US" sz="1100">
                <a:solidFill>
                  <a:schemeClr val="accent1"/>
                </a:solidFill>
                <a:latin typeface="Open Sans"/>
                <a:ea typeface="Open Sans"/>
                <a:cs typeface="Open Sans"/>
                <a:sym typeface="Open Sans"/>
              </a:rPr>
              <a:t> Interviews (6) </a:t>
            </a:r>
            <a:endParaRPr sz="1100">
              <a:solidFill>
                <a:schemeClr val="accent1"/>
              </a:solidFill>
              <a:latin typeface="Open Sans"/>
              <a:ea typeface="Open Sans"/>
              <a:cs typeface="Open Sans"/>
              <a:sym typeface="Open Sans"/>
            </a:endParaRPr>
          </a:p>
        </p:txBody>
      </p:sp>
      <p:pic>
        <p:nvPicPr>
          <p:cNvPr id="540" name="Google Shape;540;p75"/>
          <p:cNvPicPr preferRelativeResize="0"/>
          <p:nvPr/>
        </p:nvPicPr>
        <p:blipFill rotWithShape="1">
          <a:blip r:embed="rId9">
            <a:alphaModFix/>
          </a:blip>
          <a:srcRect b="4870" l="0" r="0" t="0"/>
          <a:stretch/>
        </p:blipFill>
        <p:spPr>
          <a:xfrm>
            <a:off x="6894975" y="299222"/>
            <a:ext cx="1726798" cy="2433752"/>
          </a:xfrm>
          <a:prstGeom prst="rect">
            <a:avLst/>
          </a:prstGeom>
          <a:noFill/>
          <a:ln>
            <a:noFill/>
          </a:ln>
        </p:spPr>
      </p:pic>
      <p:sp>
        <p:nvSpPr>
          <p:cNvPr id="541" name="Google Shape;541;p75"/>
          <p:cNvSpPr/>
          <p:nvPr/>
        </p:nvSpPr>
        <p:spPr>
          <a:xfrm>
            <a:off x="6895000" y="513125"/>
            <a:ext cx="1726800" cy="511667"/>
          </a:xfrm>
          <a:prstGeom prst="rect">
            <a:avLst/>
          </a:prstGeom>
          <a:solidFill>
            <a:srgbClr val="FFFFFF">
              <a:alpha val="92260"/>
            </a:srgbClr>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100">
                <a:solidFill>
                  <a:schemeClr val="accent1"/>
                </a:solidFill>
                <a:latin typeface="Open Sans"/>
                <a:ea typeface="Open Sans"/>
                <a:cs typeface="Open Sans"/>
                <a:sym typeface="Open Sans"/>
              </a:rPr>
              <a:t>Community Triggering Observation (2)</a:t>
            </a:r>
            <a:endParaRPr sz="1100">
              <a:solidFill>
                <a:schemeClr val="accent1"/>
              </a:solidFill>
              <a:latin typeface="Open Sans"/>
              <a:ea typeface="Open Sans"/>
              <a:cs typeface="Open Sans"/>
              <a:sym typeface="Open Sans"/>
            </a:endParaRPr>
          </a:p>
        </p:txBody>
      </p:sp>
      <p:sp>
        <p:nvSpPr>
          <p:cNvPr id="542" name="Google Shape;542;p75"/>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6"/>
          <p:cNvSpPr txBox="1"/>
          <p:nvPr>
            <p:ph type="title"/>
          </p:nvPr>
        </p:nvSpPr>
        <p:spPr>
          <a:xfrm>
            <a:off x="494325" y="1469389"/>
            <a:ext cx="4306800" cy="1687333"/>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en-US" sz="6000">
                <a:solidFill>
                  <a:schemeClr val="accent4"/>
                </a:solidFill>
              </a:rPr>
              <a:t>Technical Findings</a:t>
            </a:r>
            <a:endParaRPr sz="6000">
              <a:solidFill>
                <a:schemeClr val="accent4"/>
              </a:solidFill>
            </a:endParaRPr>
          </a:p>
        </p:txBody>
      </p:sp>
      <p:pic>
        <p:nvPicPr>
          <p:cNvPr id="548" name="Google Shape;548;p76"/>
          <p:cNvPicPr preferRelativeResize="0"/>
          <p:nvPr/>
        </p:nvPicPr>
        <p:blipFill>
          <a:blip r:embed="rId3">
            <a:alphaModFix/>
          </a:blip>
          <a:stretch>
            <a:fillRect/>
          </a:stretch>
        </p:blipFill>
        <p:spPr>
          <a:xfrm>
            <a:off x="5286363" y="0"/>
            <a:ext cx="3857626" cy="5143501"/>
          </a:xfrm>
          <a:prstGeom prst="rect">
            <a:avLst/>
          </a:prstGeom>
          <a:noFill/>
          <a:ln>
            <a:noFill/>
          </a:ln>
        </p:spPr>
      </p:pic>
      <p:pic>
        <p:nvPicPr>
          <p:cNvPr id="549" name="Google Shape;549;p76"/>
          <p:cNvPicPr preferRelativeResize="0"/>
          <p:nvPr/>
        </p:nvPicPr>
        <p:blipFill>
          <a:blip r:embed="rId4">
            <a:alphaModFix/>
          </a:blip>
          <a:stretch>
            <a:fillRect/>
          </a:stretch>
        </p:blipFill>
        <p:spPr>
          <a:xfrm>
            <a:off x="4801126" y="-3540750"/>
            <a:ext cx="4209526" cy="2805665"/>
          </a:xfrm>
          <a:prstGeom prst="rect">
            <a:avLst/>
          </a:prstGeom>
          <a:noFill/>
          <a:ln>
            <a:noFill/>
          </a:ln>
        </p:spPr>
      </p:pic>
      <p:sp>
        <p:nvSpPr>
          <p:cNvPr id="550" name="Google Shape;550;p76"/>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7"/>
          <p:cNvSpPr txBox="1"/>
          <p:nvPr>
            <p:ph idx="1" type="body"/>
          </p:nvPr>
        </p:nvSpPr>
        <p:spPr>
          <a:xfrm>
            <a:off x="4667250" y="613550"/>
            <a:ext cx="3923400" cy="415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1700">
                <a:solidFill>
                  <a:srgbClr val="000000"/>
                </a:solidFill>
              </a:rPr>
              <a:t>The standardized Blair Ventilated Improved Pit (BVIP) latrine is widely accepted by the majority of rural people. </a:t>
            </a:r>
            <a:r>
              <a:rPr lang="en-US" sz="1700">
                <a:solidFill>
                  <a:srgbClr val="000000"/>
                </a:solidFill>
              </a:rPr>
              <a:t>Yet, for the wealthy - the BVIP is seen as ‘old-fashioned’ and for the extreme poor - the BVIP is seen as ‘too expensive’. </a:t>
            </a:r>
            <a:endParaRPr sz="1700">
              <a:solidFill>
                <a:srgbClr val="000000"/>
              </a:solidFill>
            </a:endParaRPr>
          </a:p>
          <a:p>
            <a:pPr indent="0" lvl="0" marL="0" rtl="0" algn="l">
              <a:lnSpc>
                <a:spcPct val="100000"/>
              </a:lnSpc>
              <a:spcBef>
                <a:spcPts val="1000"/>
              </a:spcBef>
              <a:spcAft>
                <a:spcPts val="0"/>
              </a:spcAft>
              <a:buNone/>
            </a:pPr>
            <a:r>
              <a:t/>
            </a:r>
            <a:endParaRPr sz="1700">
              <a:solidFill>
                <a:srgbClr val="000000"/>
              </a:solidFill>
            </a:endParaRPr>
          </a:p>
          <a:p>
            <a:pPr indent="0" lvl="0" marL="0" rtl="0" algn="l">
              <a:lnSpc>
                <a:spcPct val="100000"/>
              </a:lnSpc>
              <a:spcBef>
                <a:spcPts val="1000"/>
              </a:spcBef>
              <a:spcAft>
                <a:spcPts val="1000"/>
              </a:spcAft>
              <a:buNone/>
            </a:pPr>
            <a:r>
              <a:rPr b="1" lang="en-US" sz="1700">
                <a:solidFill>
                  <a:srgbClr val="000000"/>
                </a:solidFill>
              </a:rPr>
              <a:t>Most households are not following the government approved upgradable approach, </a:t>
            </a:r>
            <a:r>
              <a:rPr lang="en-US" sz="1700">
                <a:solidFill>
                  <a:srgbClr val="000000"/>
                </a:solidFill>
              </a:rPr>
              <a:t>which promotes basic safe latrine that can be improved overtime. </a:t>
            </a:r>
            <a:endParaRPr sz="2000"/>
          </a:p>
        </p:txBody>
      </p:sp>
      <p:sp>
        <p:nvSpPr>
          <p:cNvPr id="556" name="Google Shape;556;p77"/>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pic>
        <p:nvPicPr>
          <p:cNvPr id="557" name="Google Shape;557;p77"/>
          <p:cNvPicPr preferRelativeResize="0"/>
          <p:nvPr/>
        </p:nvPicPr>
        <p:blipFill>
          <a:blip r:embed="rId3">
            <a:alphaModFix/>
          </a:blip>
          <a:stretch>
            <a:fillRect/>
          </a:stretch>
        </p:blipFill>
        <p:spPr>
          <a:xfrm>
            <a:off x="0" y="0"/>
            <a:ext cx="4286250" cy="571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8"/>
          <p:cNvSpPr txBox="1"/>
          <p:nvPr>
            <p:ph idx="1" type="body"/>
          </p:nvPr>
        </p:nvSpPr>
        <p:spPr>
          <a:xfrm>
            <a:off x="4373150" y="613556"/>
            <a:ext cx="4217400" cy="41590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n-US" sz="1700">
                <a:solidFill>
                  <a:srgbClr val="000000"/>
                </a:solidFill>
              </a:rPr>
              <a:t>Introduced ten years ago, the low-cost version of the upgradable BVIP</a:t>
            </a:r>
            <a:r>
              <a:rPr lang="en-US" sz="1700">
                <a:solidFill>
                  <a:srgbClr val="000000"/>
                </a:solidFill>
              </a:rPr>
              <a:t> (with 1-bag of cement) </a:t>
            </a:r>
            <a:r>
              <a:rPr b="1" lang="en-US" sz="1700">
                <a:solidFill>
                  <a:srgbClr val="000000"/>
                </a:solidFill>
              </a:rPr>
              <a:t>has been deemed ‘unsafe’ </a:t>
            </a:r>
            <a:r>
              <a:rPr lang="en-US" sz="1700">
                <a:solidFill>
                  <a:srgbClr val="000000"/>
                </a:solidFill>
              </a:rPr>
              <a:t>by many users and builders who have seen them collapse, particularly in the wake of increased cyclones lately. </a:t>
            </a:r>
            <a:endParaRPr sz="1700">
              <a:solidFill>
                <a:srgbClr val="000000"/>
              </a:solidFill>
            </a:endParaRPr>
          </a:p>
          <a:p>
            <a:pPr indent="0" lvl="0" marL="0" rtl="0" algn="l">
              <a:lnSpc>
                <a:spcPct val="110000"/>
              </a:lnSpc>
              <a:spcBef>
                <a:spcPts val="1000"/>
              </a:spcBef>
              <a:spcAft>
                <a:spcPts val="0"/>
              </a:spcAft>
              <a:buNone/>
            </a:pPr>
            <a:r>
              <a:t/>
            </a:r>
            <a:endParaRPr sz="1700">
              <a:solidFill>
                <a:srgbClr val="000000"/>
              </a:solidFill>
            </a:endParaRPr>
          </a:p>
          <a:p>
            <a:pPr indent="0" lvl="0" marL="0" rtl="0" algn="l">
              <a:lnSpc>
                <a:spcPct val="110000"/>
              </a:lnSpc>
              <a:spcBef>
                <a:spcPts val="1000"/>
              </a:spcBef>
              <a:spcAft>
                <a:spcPts val="1000"/>
              </a:spcAft>
              <a:buNone/>
            </a:pPr>
            <a:r>
              <a:rPr b="1" lang="en-US" sz="1700">
                <a:solidFill>
                  <a:srgbClr val="000000"/>
                </a:solidFill>
              </a:rPr>
              <a:t>Most households desire to have a ‘bullet-proof’ cement plastered latrine with many bags of cement and a solid roof.</a:t>
            </a:r>
            <a:r>
              <a:rPr lang="en-US" sz="1700">
                <a:solidFill>
                  <a:srgbClr val="000000"/>
                </a:solidFill>
              </a:rPr>
              <a:t> </a:t>
            </a:r>
            <a:endParaRPr b="1" sz="1700">
              <a:solidFill>
                <a:srgbClr val="000000"/>
              </a:solidFill>
            </a:endParaRPr>
          </a:p>
        </p:txBody>
      </p:sp>
      <p:sp>
        <p:nvSpPr>
          <p:cNvPr id="563" name="Google Shape;563;p78"/>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pic>
        <p:nvPicPr>
          <p:cNvPr id="564" name="Google Shape;564;p78"/>
          <p:cNvPicPr preferRelativeResize="0"/>
          <p:nvPr/>
        </p:nvPicPr>
        <p:blipFill>
          <a:blip r:embed="rId3">
            <a:alphaModFix/>
          </a:blip>
          <a:stretch>
            <a:fillRect/>
          </a:stretch>
        </p:blipFill>
        <p:spPr>
          <a:xfrm>
            <a:off x="0" y="0"/>
            <a:ext cx="3852333" cy="5143500"/>
          </a:xfrm>
          <a:prstGeom prst="rect">
            <a:avLst/>
          </a:prstGeom>
          <a:noFill/>
          <a:ln>
            <a:noFill/>
          </a:ln>
        </p:spPr>
      </p:pic>
      <p:pic>
        <p:nvPicPr>
          <p:cNvPr id="565" name="Google Shape;565;p78"/>
          <p:cNvPicPr preferRelativeResize="0"/>
          <p:nvPr/>
        </p:nvPicPr>
        <p:blipFill>
          <a:blip r:embed="rId4">
            <a:alphaModFix/>
          </a:blip>
          <a:stretch>
            <a:fillRect/>
          </a:stretch>
        </p:blipFill>
        <p:spPr>
          <a:xfrm>
            <a:off x="2966291" y="3719695"/>
            <a:ext cx="1224000" cy="1632000"/>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9"/>
          <p:cNvSpPr txBox="1"/>
          <p:nvPr>
            <p:ph idx="1" type="body"/>
          </p:nvPr>
        </p:nvSpPr>
        <p:spPr>
          <a:xfrm>
            <a:off x="4643600" y="469977"/>
            <a:ext cx="3774300" cy="4254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800">
                <a:solidFill>
                  <a:srgbClr val="000000"/>
                </a:solidFill>
              </a:rPr>
              <a:t>Many households are purchasing</a:t>
            </a:r>
            <a:r>
              <a:rPr b="1" lang="en-US" sz="1800">
                <a:solidFill>
                  <a:srgbClr val="000000"/>
                </a:solidFill>
              </a:rPr>
              <a:t> fiberglass seats</a:t>
            </a:r>
            <a:r>
              <a:rPr lang="en-US" sz="1800">
                <a:solidFill>
                  <a:srgbClr val="000000"/>
                </a:solidFill>
              </a:rPr>
              <a:t> (locally known as chambers) for their latrines motivated by elderly relatives who struggle to squat, and a desire for prestige. </a:t>
            </a:r>
            <a:endParaRPr sz="1800">
              <a:solidFill>
                <a:srgbClr val="000000"/>
              </a:solidFill>
            </a:endParaRPr>
          </a:p>
          <a:p>
            <a:pPr indent="0" lvl="0" marL="0" rtl="0" algn="l">
              <a:lnSpc>
                <a:spcPct val="115000"/>
              </a:lnSpc>
              <a:spcBef>
                <a:spcPts val="1000"/>
              </a:spcBef>
              <a:spcAft>
                <a:spcPts val="0"/>
              </a:spcAft>
              <a:buNone/>
            </a:pPr>
            <a:r>
              <a:t/>
            </a:r>
            <a:endParaRPr sz="1800">
              <a:solidFill>
                <a:srgbClr val="000000"/>
              </a:solidFill>
            </a:endParaRPr>
          </a:p>
          <a:p>
            <a:pPr indent="0" lvl="0" marL="0" rtl="0" algn="l">
              <a:lnSpc>
                <a:spcPct val="115000"/>
              </a:lnSpc>
              <a:spcBef>
                <a:spcPts val="1000"/>
              </a:spcBef>
              <a:spcAft>
                <a:spcPts val="0"/>
              </a:spcAft>
              <a:buNone/>
            </a:pPr>
            <a:r>
              <a:rPr b="1" lang="en-US" sz="1800">
                <a:solidFill>
                  <a:srgbClr val="000000"/>
                </a:solidFill>
              </a:rPr>
              <a:t>Nearly everyone described challenges with squat hole shapes</a:t>
            </a:r>
            <a:r>
              <a:rPr lang="en-US" sz="1800">
                <a:solidFill>
                  <a:srgbClr val="000000"/>
                </a:solidFill>
              </a:rPr>
              <a:t>, as they are often cast incorrectly. </a:t>
            </a:r>
            <a:endParaRPr sz="1800">
              <a:solidFill>
                <a:srgbClr val="000000"/>
              </a:solidFill>
            </a:endParaRPr>
          </a:p>
          <a:p>
            <a:pPr indent="0" lvl="0" marL="0" rtl="0" algn="l">
              <a:spcBef>
                <a:spcPts val="1000"/>
              </a:spcBef>
              <a:spcAft>
                <a:spcPts val="1200"/>
              </a:spcAft>
              <a:buNone/>
            </a:pPr>
            <a:r>
              <a:t/>
            </a:r>
            <a:endParaRPr sz="1800">
              <a:solidFill>
                <a:srgbClr val="000000"/>
              </a:solidFill>
            </a:endParaRPr>
          </a:p>
        </p:txBody>
      </p:sp>
      <p:sp>
        <p:nvSpPr>
          <p:cNvPr id="571" name="Google Shape;571;p79"/>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
        <p:nvSpPr>
          <p:cNvPr id="572" name="Google Shape;572;p79"/>
          <p:cNvSpPr/>
          <p:nvPr>
            <p:ph idx="2" type="pic"/>
          </p:nvPr>
        </p:nvSpPr>
        <p:spPr>
          <a:xfrm>
            <a:off x="20450" y="111"/>
            <a:ext cx="4010700" cy="5715000"/>
          </a:xfrm>
          <a:prstGeom prst="rect">
            <a:avLst/>
          </a:prstGeom>
        </p:spPr>
      </p:sp>
      <p:pic>
        <p:nvPicPr>
          <p:cNvPr id="573" name="Google Shape;573;p79"/>
          <p:cNvPicPr preferRelativeResize="0"/>
          <p:nvPr/>
        </p:nvPicPr>
        <p:blipFill rotWithShape="1">
          <a:blip r:embed="rId3">
            <a:alphaModFix/>
          </a:blip>
          <a:srcRect b="12697" l="11638" r="11638" t="12697"/>
          <a:stretch/>
        </p:blipFill>
        <p:spPr>
          <a:xfrm>
            <a:off x="2107850" y="2645833"/>
            <a:ext cx="2107850" cy="3069278"/>
          </a:xfrm>
          <a:prstGeom prst="rect">
            <a:avLst/>
          </a:prstGeom>
          <a:noFill/>
          <a:ln cap="flat" cmpd="sng" w="19050">
            <a:solidFill>
              <a:schemeClr val="dk2"/>
            </a:solidFill>
            <a:prstDash val="solid"/>
            <a:round/>
            <a:headEnd len="sm" w="sm" type="none"/>
            <a:tailEnd len="sm" w="sm" type="none"/>
          </a:ln>
        </p:spPr>
      </p:pic>
      <p:sp>
        <p:nvSpPr>
          <p:cNvPr id="574" name="Google Shape;574;p79"/>
          <p:cNvSpPr txBox="1"/>
          <p:nvPr/>
        </p:nvSpPr>
        <p:spPr>
          <a:xfrm>
            <a:off x="304800" y="338667"/>
            <a:ext cx="3000000" cy="333333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t/>
            </a:r>
            <a:endParaRPr sz="1000">
              <a:latin typeface="Open Sans"/>
              <a:ea typeface="Open Sans"/>
              <a:cs typeface="Open Sans"/>
              <a:sym typeface="Open Sans"/>
            </a:endParaRPr>
          </a:p>
        </p:txBody>
      </p:sp>
      <p:pic>
        <p:nvPicPr>
          <p:cNvPr id="575" name="Google Shape;575;p79"/>
          <p:cNvPicPr preferRelativeResize="0"/>
          <p:nvPr/>
        </p:nvPicPr>
        <p:blipFill rotWithShape="1">
          <a:blip r:embed="rId4">
            <a:alphaModFix/>
          </a:blip>
          <a:srcRect b="0" l="0" r="23471" t="0"/>
          <a:stretch/>
        </p:blipFill>
        <p:spPr>
          <a:xfrm>
            <a:off x="1785925" y="0"/>
            <a:ext cx="2429773" cy="2645833"/>
          </a:xfrm>
          <a:prstGeom prst="rect">
            <a:avLst/>
          </a:prstGeom>
          <a:noFill/>
          <a:ln cap="flat" cmpd="sng" w="19050">
            <a:solidFill>
              <a:schemeClr val="dk2"/>
            </a:solidFill>
            <a:prstDash val="solid"/>
            <a:round/>
            <a:headEnd len="sm" w="sm" type="none"/>
            <a:tailEnd len="sm" w="sm" type="none"/>
          </a:ln>
        </p:spPr>
      </p:pic>
      <p:pic>
        <p:nvPicPr>
          <p:cNvPr id="576" name="Google Shape;576;p79"/>
          <p:cNvPicPr preferRelativeResize="0"/>
          <p:nvPr/>
        </p:nvPicPr>
        <p:blipFill>
          <a:blip r:embed="rId5">
            <a:alphaModFix/>
          </a:blip>
          <a:stretch>
            <a:fillRect/>
          </a:stretch>
        </p:blipFill>
        <p:spPr>
          <a:xfrm>
            <a:off x="0" y="0"/>
            <a:ext cx="1984355" cy="2645827"/>
          </a:xfrm>
          <a:prstGeom prst="rect">
            <a:avLst/>
          </a:prstGeom>
          <a:noFill/>
          <a:ln cap="flat" cmpd="sng" w="19050">
            <a:solidFill>
              <a:schemeClr val="dk2"/>
            </a:solidFill>
            <a:prstDash val="solid"/>
            <a:round/>
            <a:headEnd len="sm" w="sm" type="none"/>
            <a:tailEnd len="sm" w="sm" type="none"/>
          </a:ln>
        </p:spPr>
      </p:pic>
      <p:pic>
        <p:nvPicPr>
          <p:cNvPr id="577" name="Google Shape;577;p79"/>
          <p:cNvPicPr preferRelativeResize="0"/>
          <p:nvPr/>
        </p:nvPicPr>
        <p:blipFill>
          <a:blip r:embed="rId6">
            <a:alphaModFix/>
          </a:blip>
          <a:stretch>
            <a:fillRect/>
          </a:stretch>
        </p:blipFill>
        <p:spPr>
          <a:xfrm>
            <a:off x="1" y="2645826"/>
            <a:ext cx="2429775" cy="323971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0"/>
          <p:cNvSpPr txBox="1"/>
          <p:nvPr>
            <p:ph idx="1" type="body"/>
          </p:nvPr>
        </p:nvSpPr>
        <p:spPr>
          <a:xfrm>
            <a:off x="4972050" y="469975"/>
            <a:ext cx="3445800" cy="251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800">
                <a:solidFill>
                  <a:srgbClr val="000000"/>
                </a:solidFill>
              </a:rPr>
              <a:t>Some </a:t>
            </a:r>
            <a:r>
              <a:rPr b="1" lang="en-US" sz="1800">
                <a:solidFill>
                  <a:srgbClr val="000000"/>
                </a:solidFill>
              </a:rPr>
              <a:t>women and girls desire a door</a:t>
            </a:r>
            <a:r>
              <a:rPr lang="en-US" sz="1800">
                <a:solidFill>
                  <a:srgbClr val="000000"/>
                </a:solidFill>
              </a:rPr>
              <a:t> on the latrine that they can lock from the inside, to keep male relatives from barging in while they are bathing.  </a:t>
            </a:r>
            <a:endParaRPr sz="1800">
              <a:solidFill>
                <a:srgbClr val="000000"/>
              </a:solidFill>
            </a:endParaRPr>
          </a:p>
          <a:p>
            <a:pPr indent="0" lvl="0" marL="0" rtl="0" algn="l">
              <a:lnSpc>
                <a:spcPct val="115000"/>
              </a:lnSpc>
              <a:spcBef>
                <a:spcPts val="1000"/>
              </a:spcBef>
              <a:spcAft>
                <a:spcPts val="1000"/>
              </a:spcAft>
              <a:buNone/>
            </a:pPr>
            <a:r>
              <a:rPr b="1" lang="en-US" sz="1800">
                <a:solidFill>
                  <a:srgbClr val="000000"/>
                </a:solidFill>
              </a:rPr>
              <a:t>Almost all households struggled to obtain paper for wiping.</a:t>
            </a:r>
            <a:r>
              <a:rPr lang="en-US" sz="1800">
                <a:solidFill>
                  <a:srgbClr val="000000"/>
                </a:solidFill>
              </a:rPr>
              <a:t> </a:t>
            </a:r>
            <a:endParaRPr sz="1800">
              <a:solidFill>
                <a:srgbClr val="000000"/>
              </a:solidFill>
            </a:endParaRPr>
          </a:p>
        </p:txBody>
      </p:sp>
      <p:sp>
        <p:nvSpPr>
          <p:cNvPr id="583" name="Google Shape;583;p80"/>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
        <p:nvSpPr>
          <p:cNvPr id="584" name="Google Shape;584;p80"/>
          <p:cNvSpPr txBox="1"/>
          <p:nvPr/>
        </p:nvSpPr>
        <p:spPr>
          <a:xfrm>
            <a:off x="304800" y="338667"/>
            <a:ext cx="3000000" cy="333333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t/>
            </a:r>
            <a:endParaRPr sz="1000">
              <a:latin typeface="Open Sans"/>
              <a:ea typeface="Open Sans"/>
              <a:cs typeface="Open Sans"/>
              <a:sym typeface="Open Sans"/>
            </a:endParaRPr>
          </a:p>
        </p:txBody>
      </p:sp>
      <p:pic>
        <p:nvPicPr>
          <p:cNvPr id="585" name="Google Shape;585;p80"/>
          <p:cNvPicPr preferRelativeResize="0"/>
          <p:nvPr/>
        </p:nvPicPr>
        <p:blipFill>
          <a:blip r:embed="rId3">
            <a:alphaModFix/>
          </a:blip>
          <a:stretch>
            <a:fillRect/>
          </a:stretch>
        </p:blipFill>
        <p:spPr>
          <a:xfrm>
            <a:off x="0" y="0"/>
            <a:ext cx="4286250" cy="5715000"/>
          </a:xfrm>
          <a:prstGeom prst="rect">
            <a:avLst/>
          </a:prstGeom>
          <a:noFill/>
          <a:ln>
            <a:noFill/>
          </a:ln>
        </p:spPr>
      </p:pic>
      <p:pic>
        <p:nvPicPr>
          <p:cNvPr id="586" name="Google Shape;586;p80"/>
          <p:cNvPicPr preferRelativeResize="0"/>
          <p:nvPr/>
        </p:nvPicPr>
        <p:blipFill rotWithShape="1">
          <a:blip r:embed="rId4">
            <a:alphaModFix/>
          </a:blip>
          <a:srcRect b="17175" l="0" r="0" t="25514"/>
          <a:stretch/>
        </p:blipFill>
        <p:spPr>
          <a:xfrm>
            <a:off x="4972050" y="3767256"/>
            <a:ext cx="1979401" cy="16804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1"/>
          <p:cNvSpPr txBox="1"/>
          <p:nvPr>
            <p:ph idx="1" type="body"/>
          </p:nvPr>
        </p:nvSpPr>
        <p:spPr>
          <a:xfrm>
            <a:off x="5148875" y="778955"/>
            <a:ext cx="3646800" cy="41571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US" sz="1700">
                <a:solidFill>
                  <a:srgbClr val="000000"/>
                </a:solidFill>
              </a:rPr>
              <a:t>The existing Participatory Health and Hygiene Education (PHHE) materials have fostered unintended behaviors and practices.</a:t>
            </a:r>
            <a:endParaRPr sz="1700">
              <a:solidFill>
                <a:srgbClr val="000000"/>
              </a:solidFill>
            </a:endParaRPr>
          </a:p>
          <a:p>
            <a:pPr indent="0" lvl="0" marL="0" rtl="0" algn="l">
              <a:lnSpc>
                <a:spcPct val="110000"/>
              </a:lnSpc>
              <a:spcBef>
                <a:spcPts val="1000"/>
              </a:spcBef>
              <a:spcAft>
                <a:spcPts val="0"/>
              </a:spcAft>
              <a:buNone/>
            </a:pPr>
            <a:r>
              <a:t/>
            </a:r>
            <a:endParaRPr sz="1700">
              <a:solidFill>
                <a:srgbClr val="000000"/>
              </a:solidFill>
            </a:endParaRPr>
          </a:p>
          <a:p>
            <a:pPr indent="0" lvl="0" marL="0" rtl="0" algn="l">
              <a:lnSpc>
                <a:spcPct val="110000"/>
              </a:lnSpc>
              <a:spcBef>
                <a:spcPts val="1000"/>
              </a:spcBef>
              <a:spcAft>
                <a:spcPts val="1000"/>
              </a:spcAft>
              <a:buNone/>
            </a:pPr>
            <a:r>
              <a:rPr lang="en-US" sz="1700">
                <a:solidFill>
                  <a:srgbClr val="000000"/>
                </a:solidFill>
              </a:rPr>
              <a:t>The early BVIP instruction manuals (1987-1995) are still cherished by builders and environmental health officers/technicians. </a:t>
            </a:r>
            <a:endParaRPr sz="1700">
              <a:solidFill>
                <a:srgbClr val="000000"/>
              </a:solidFill>
            </a:endParaRPr>
          </a:p>
        </p:txBody>
      </p:sp>
      <p:sp>
        <p:nvSpPr>
          <p:cNvPr id="592" name="Google Shape;592;p81"/>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
        <p:nvSpPr>
          <p:cNvPr id="593" name="Google Shape;593;p81"/>
          <p:cNvSpPr txBox="1"/>
          <p:nvPr/>
        </p:nvSpPr>
        <p:spPr>
          <a:xfrm>
            <a:off x="304800" y="338667"/>
            <a:ext cx="3000000" cy="333333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t/>
            </a:r>
            <a:endParaRPr sz="1000">
              <a:latin typeface="Open Sans"/>
              <a:ea typeface="Open Sans"/>
              <a:cs typeface="Open Sans"/>
              <a:sym typeface="Open Sans"/>
            </a:endParaRPr>
          </a:p>
        </p:txBody>
      </p:sp>
      <p:sp>
        <p:nvSpPr>
          <p:cNvPr id="594" name="Google Shape;594;p81"/>
          <p:cNvSpPr txBox="1"/>
          <p:nvPr/>
        </p:nvSpPr>
        <p:spPr>
          <a:xfrm>
            <a:off x="304800" y="338667"/>
            <a:ext cx="3000000" cy="333333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t/>
            </a:r>
            <a:endParaRPr/>
          </a:p>
        </p:txBody>
      </p:sp>
      <p:pic>
        <p:nvPicPr>
          <p:cNvPr id="595" name="Google Shape;595;p81"/>
          <p:cNvPicPr preferRelativeResize="0"/>
          <p:nvPr/>
        </p:nvPicPr>
        <p:blipFill rotWithShape="1">
          <a:blip r:embed="rId3">
            <a:alphaModFix/>
          </a:blip>
          <a:srcRect b="5524" l="21606" r="16304" t="14641"/>
          <a:stretch/>
        </p:blipFill>
        <p:spPr>
          <a:xfrm>
            <a:off x="0" y="0"/>
            <a:ext cx="3000000" cy="5715001"/>
          </a:xfrm>
          <a:prstGeom prst="rect">
            <a:avLst/>
          </a:prstGeom>
          <a:noFill/>
          <a:ln cap="flat" cmpd="sng" w="19050">
            <a:solidFill>
              <a:schemeClr val="dk2"/>
            </a:solidFill>
            <a:prstDash val="solid"/>
            <a:round/>
            <a:headEnd len="sm" w="sm" type="none"/>
            <a:tailEnd len="sm" w="sm" type="none"/>
          </a:ln>
        </p:spPr>
      </p:pic>
      <p:pic>
        <p:nvPicPr>
          <p:cNvPr id="596" name="Google Shape;596;p81"/>
          <p:cNvPicPr preferRelativeResize="0"/>
          <p:nvPr/>
        </p:nvPicPr>
        <p:blipFill>
          <a:blip r:embed="rId4">
            <a:alphaModFix/>
          </a:blip>
          <a:stretch>
            <a:fillRect/>
          </a:stretch>
        </p:blipFill>
        <p:spPr>
          <a:xfrm rot="510662">
            <a:off x="2845122" y="399718"/>
            <a:ext cx="1963563" cy="2864182"/>
          </a:xfrm>
          <a:prstGeom prst="rect">
            <a:avLst/>
          </a:prstGeom>
          <a:noFill/>
          <a:ln>
            <a:noFill/>
          </a:ln>
          <a:effectLst>
            <a:outerShdw blurRad="57150" rotWithShape="0" algn="bl" dir="5400000" dist="19050">
              <a:srgbClr val="000000">
                <a:alpha val="50000"/>
              </a:srgbClr>
            </a:outerShdw>
          </a:effectLst>
        </p:spPr>
      </p:pic>
      <p:pic>
        <p:nvPicPr>
          <p:cNvPr id="597" name="Google Shape;597;p81"/>
          <p:cNvPicPr preferRelativeResize="0"/>
          <p:nvPr/>
        </p:nvPicPr>
        <p:blipFill>
          <a:blip r:embed="rId5">
            <a:alphaModFix/>
          </a:blip>
          <a:stretch>
            <a:fillRect/>
          </a:stretch>
        </p:blipFill>
        <p:spPr>
          <a:xfrm>
            <a:off x="3304812" y="3432945"/>
            <a:ext cx="1224724" cy="1758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2"/>
          <p:cNvSpPr txBox="1"/>
          <p:nvPr>
            <p:ph type="title"/>
          </p:nvPr>
        </p:nvSpPr>
        <p:spPr>
          <a:xfrm>
            <a:off x="729450" y="1469389"/>
            <a:ext cx="7688400" cy="16873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8600">
                <a:solidFill>
                  <a:schemeClr val="accent2"/>
                </a:solidFill>
              </a:rPr>
              <a:t>CREATE Phase</a:t>
            </a:r>
            <a:endParaRPr sz="8600">
              <a:solidFill>
                <a:schemeClr val="accent2"/>
              </a:solidFill>
            </a:endParaRPr>
          </a:p>
        </p:txBody>
      </p:sp>
      <p:sp>
        <p:nvSpPr>
          <p:cNvPr id="603" name="Google Shape;603;p82"/>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83"/>
          <p:cNvSpPr txBox="1"/>
          <p:nvPr>
            <p:ph type="title"/>
          </p:nvPr>
        </p:nvSpPr>
        <p:spPr>
          <a:xfrm>
            <a:off x="4373150" y="469958"/>
            <a:ext cx="4315200" cy="1306333"/>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600"/>
              </a:spcAft>
              <a:buNone/>
            </a:pPr>
            <a:r>
              <a:rPr lang="en-US" sz="2100"/>
              <a:t>Review and design complementary behavior change tools </a:t>
            </a:r>
            <a:endParaRPr sz="3400"/>
          </a:p>
        </p:txBody>
      </p:sp>
      <p:sp>
        <p:nvSpPr>
          <p:cNvPr id="609" name="Google Shape;609;p83"/>
          <p:cNvSpPr txBox="1"/>
          <p:nvPr>
            <p:ph idx="1" type="body"/>
          </p:nvPr>
        </p:nvSpPr>
        <p:spPr>
          <a:xfrm>
            <a:off x="4373150" y="2055917"/>
            <a:ext cx="4080900" cy="2976333"/>
          </a:xfrm>
          <a:prstGeom prst="rect">
            <a:avLst/>
          </a:prstGeom>
        </p:spPr>
        <p:txBody>
          <a:bodyPr anchorCtr="0" anchor="t" bIns="91425" lIns="91425" spcFirstLastPara="1" rIns="91425" wrap="square" tIns="91425">
            <a:normAutofit/>
          </a:bodyPr>
          <a:lstStyle/>
          <a:p>
            <a:pPr indent="-336550" lvl="0" marL="457200" rtl="0" algn="l">
              <a:lnSpc>
                <a:spcPct val="115000"/>
              </a:lnSpc>
              <a:spcBef>
                <a:spcPts val="0"/>
              </a:spcBef>
              <a:spcAft>
                <a:spcPts val="0"/>
              </a:spcAft>
              <a:buClr>
                <a:srgbClr val="000000"/>
              </a:buClr>
              <a:buSzPts val="1700"/>
              <a:buChar char="●"/>
            </a:pPr>
            <a:r>
              <a:rPr lang="en-US" sz="1700">
                <a:solidFill>
                  <a:srgbClr val="000000"/>
                </a:solidFill>
              </a:rPr>
              <a:t>an animated video and poster on latrine safety aspects</a:t>
            </a:r>
            <a:endParaRPr sz="1700">
              <a:solidFill>
                <a:srgbClr val="000000"/>
              </a:solidFill>
            </a:endParaRPr>
          </a:p>
          <a:p>
            <a:pPr indent="-336550" lvl="0" marL="457200" rtl="0" algn="l">
              <a:lnSpc>
                <a:spcPct val="115000"/>
              </a:lnSpc>
              <a:spcBef>
                <a:spcPts val="1000"/>
              </a:spcBef>
              <a:spcAft>
                <a:spcPts val="0"/>
              </a:spcAft>
              <a:buClr>
                <a:srgbClr val="000000"/>
              </a:buClr>
              <a:buSzPts val="1700"/>
              <a:buChar char="●"/>
            </a:pPr>
            <a:r>
              <a:rPr lang="en-US" sz="1700">
                <a:solidFill>
                  <a:srgbClr val="000000"/>
                </a:solidFill>
              </a:rPr>
              <a:t>a set of cards used in a game identifying unsafe latrines</a:t>
            </a:r>
            <a:endParaRPr sz="1700">
              <a:solidFill>
                <a:srgbClr val="000000"/>
              </a:solidFill>
            </a:endParaRPr>
          </a:p>
          <a:p>
            <a:pPr indent="-336550" lvl="0" marL="457200" rtl="0" algn="l">
              <a:lnSpc>
                <a:spcPct val="115000"/>
              </a:lnSpc>
              <a:spcBef>
                <a:spcPts val="1000"/>
              </a:spcBef>
              <a:spcAft>
                <a:spcPts val="0"/>
              </a:spcAft>
              <a:buClr>
                <a:srgbClr val="000000"/>
              </a:buClr>
              <a:buSzPts val="1700"/>
              <a:buChar char="●"/>
            </a:pPr>
            <a:r>
              <a:rPr lang="en-US" sz="1700">
                <a:solidFill>
                  <a:srgbClr val="000000"/>
                </a:solidFill>
              </a:rPr>
              <a:t>a revised set of sanitation option cards</a:t>
            </a:r>
            <a:endParaRPr sz="1700">
              <a:solidFill>
                <a:srgbClr val="000000"/>
              </a:solidFill>
            </a:endParaRPr>
          </a:p>
          <a:p>
            <a:pPr indent="-336550" lvl="0" marL="457200" rtl="0" algn="l">
              <a:lnSpc>
                <a:spcPct val="115000"/>
              </a:lnSpc>
              <a:spcBef>
                <a:spcPts val="1000"/>
              </a:spcBef>
              <a:spcAft>
                <a:spcPts val="1000"/>
              </a:spcAft>
              <a:buClr>
                <a:srgbClr val="000000"/>
              </a:buClr>
              <a:buSzPts val="1700"/>
              <a:buChar char="●"/>
            </a:pPr>
            <a:r>
              <a:rPr lang="en-US" sz="1700">
                <a:solidFill>
                  <a:srgbClr val="000000"/>
                </a:solidFill>
              </a:rPr>
              <a:t>a latrine inspection checklist</a:t>
            </a:r>
            <a:endParaRPr sz="1700"/>
          </a:p>
        </p:txBody>
      </p:sp>
      <p:sp>
        <p:nvSpPr>
          <p:cNvPr id="610" name="Google Shape;610;p83"/>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pic>
        <p:nvPicPr>
          <p:cNvPr id="611" name="Google Shape;611;p83"/>
          <p:cNvPicPr preferRelativeResize="0"/>
          <p:nvPr/>
        </p:nvPicPr>
        <p:blipFill rotWithShape="1">
          <a:blip r:embed="rId3">
            <a:alphaModFix/>
          </a:blip>
          <a:srcRect b="1066" l="1066" r="1066" t="1066"/>
          <a:stretch/>
        </p:blipFill>
        <p:spPr>
          <a:xfrm>
            <a:off x="152400" y="3003663"/>
            <a:ext cx="3773550" cy="2395842"/>
          </a:xfrm>
          <a:prstGeom prst="rect">
            <a:avLst/>
          </a:prstGeom>
          <a:noFill/>
          <a:ln>
            <a:noFill/>
          </a:ln>
        </p:spPr>
      </p:pic>
      <p:pic>
        <p:nvPicPr>
          <p:cNvPr id="612" name="Google Shape;612;p83"/>
          <p:cNvPicPr preferRelativeResize="0"/>
          <p:nvPr/>
        </p:nvPicPr>
        <p:blipFill>
          <a:blip r:embed="rId4">
            <a:alphaModFix/>
          </a:blip>
          <a:stretch>
            <a:fillRect/>
          </a:stretch>
        </p:blipFill>
        <p:spPr>
          <a:xfrm>
            <a:off x="152400" y="315496"/>
            <a:ext cx="3773550" cy="23875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4"/>
          <p:cNvSpPr txBox="1"/>
          <p:nvPr>
            <p:ph type="title"/>
          </p:nvPr>
        </p:nvSpPr>
        <p:spPr>
          <a:xfrm>
            <a:off x="4373150" y="469958"/>
            <a:ext cx="4315200" cy="1306333"/>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100">
                <a:solidFill>
                  <a:srgbClr val="000000"/>
                </a:solidFill>
              </a:rPr>
              <a:t>Design capacity strengthening tools for the private sector </a:t>
            </a:r>
            <a:endParaRPr sz="2100"/>
          </a:p>
        </p:txBody>
      </p:sp>
      <p:sp>
        <p:nvSpPr>
          <p:cNvPr id="618" name="Google Shape;618;p84"/>
          <p:cNvSpPr txBox="1"/>
          <p:nvPr>
            <p:ph idx="1" type="body"/>
          </p:nvPr>
        </p:nvSpPr>
        <p:spPr>
          <a:xfrm>
            <a:off x="4373150" y="1776292"/>
            <a:ext cx="4080900" cy="2976300"/>
          </a:xfrm>
          <a:prstGeom prst="rect">
            <a:avLst/>
          </a:prstGeom>
        </p:spPr>
        <p:txBody>
          <a:bodyPr anchorCtr="0" anchor="t" bIns="91425" lIns="91425" spcFirstLastPara="1" rIns="91425" wrap="square" tIns="91425">
            <a:normAutofit/>
          </a:bodyPr>
          <a:lstStyle/>
          <a:p>
            <a:pPr indent="-336550" lvl="0" marL="457200" rtl="0" algn="l">
              <a:lnSpc>
                <a:spcPct val="115000"/>
              </a:lnSpc>
              <a:spcBef>
                <a:spcPts val="0"/>
              </a:spcBef>
              <a:spcAft>
                <a:spcPts val="0"/>
              </a:spcAft>
              <a:buClr>
                <a:srgbClr val="000000"/>
              </a:buClr>
              <a:buSzPts val="1700"/>
              <a:buChar char="●"/>
            </a:pPr>
            <a:r>
              <a:rPr lang="en-US" sz="1700">
                <a:solidFill>
                  <a:srgbClr val="000000"/>
                </a:solidFill>
              </a:rPr>
              <a:t>a poster series on latrine components</a:t>
            </a:r>
            <a:endParaRPr sz="1700">
              <a:solidFill>
                <a:srgbClr val="000000"/>
              </a:solidFill>
            </a:endParaRPr>
          </a:p>
          <a:p>
            <a:pPr indent="-336550" lvl="0" marL="457200" rtl="0" algn="l">
              <a:lnSpc>
                <a:spcPct val="115000"/>
              </a:lnSpc>
              <a:spcBef>
                <a:spcPts val="1000"/>
              </a:spcBef>
              <a:spcAft>
                <a:spcPts val="1000"/>
              </a:spcAft>
              <a:buClr>
                <a:srgbClr val="000000"/>
              </a:buClr>
              <a:buSzPts val="1700"/>
              <a:buChar char="●"/>
            </a:pPr>
            <a:r>
              <a:rPr lang="en-US" sz="1700">
                <a:solidFill>
                  <a:srgbClr val="000000"/>
                </a:solidFill>
              </a:rPr>
              <a:t>a business model canvas to strengthen the services of latrine builders</a:t>
            </a:r>
            <a:endParaRPr sz="1700"/>
          </a:p>
        </p:txBody>
      </p:sp>
      <p:sp>
        <p:nvSpPr>
          <p:cNvPr id="619" name="Google Shape;619;p84"/>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pic>
        <p:nvPicPr>
          <p:cNvPr id="620" name="Google Shape;620;p84"/>
          <p:cNvPicPr preferRelativeResize="0"/>
          <p:nvPr/>
        </p:nvPicPr>
        <p:blipFill>
          <a:blip r:embed="rId3">
            <a:alphaModFix/>
          </a:blip>
          <a:stretch>
            <a:fillRect/>
          </a:stretch>
        </p:blipFill>
        <p:spPr>
          <a:xfrm>
            <a:off x="421475" y="298528"/>
            <a:ext cx="2451551" cy="34555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621" name="Google Shape;621;p84"/>
          <p:cNvPicPr preferRelativeResize="0"/>
          <p:nvPr/>
        </p:nvPicPr>
        <p:blipFill>
          <a:blip r:embed="rId4">
            <a:alphaModFix/>
          </a:blip>
          <a:stretch>
            <a:fillRect/>
          </a:stretch>
        </p:blipFill>
        <p:spPr>
          <a:xfrm>
            <a:off x="823325" y="3287056"/>
            <a:ext cx="3038525" cy="18990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8"/>
          <p:cNvPicPr preferRelativeResize="0"/>
          <p:nvPr/>
        </p:nvPicPr>
        <p:blipFill rotWithShape="1">
          <a:blip r:embed="rId3">
            <a:alphaModFix/>
          </a:blip>
          <a:srcRect b="0" l="9296" r="9296" t="0"/>
          <a:stretch/>
        </p:blipFill>
        <p:spPr>
          <a:xfrm>
            <a:off x="0" y="-471950"/>
            <a:ext cx="9144003" cy="5715000"/>
          </a:xfrm>
          <a:prstGeom prst="rect">
            <a:avLst/>
          </a:prstGeom>
          <a:noFill/>
          <a:ln>
            <a:noFill/>
          </a:ln>
        </p:spPr>
      </p:pic>
      <p:sp>
        <p:nvSpPr>
          <p:cNvPr id="351" name="Google Shape;351;p58"/>
          <p:cNvSpPr/>
          <p:nvPr/>
        </p:nvSpPr>
        <p:spPr>
          <a:xfrm>
            <a:off x="10175" y="4698200"/>
            <a:ext cx="9144000" cy="1048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8"/>
          <p:cNvSpPr/>
          <p:nvPr/>
        </p:nvSpPr>
        <p:spPr>
          <a:xfrm>
            <a:off x="0" y="3191350"/>
            <a:ext cx="7536600" cy="1312800"/>
          </a:xfrm>
          <a:prstGeom prst="rect">
            <a:avLst/>
          </a:prstGeom>
          <a:solidFill>
            <a:srgbClr val="FF5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8"/>
          <p:cNvSpPr txBox="1"/>
          <p:nvPr/>
        </p:nvSpPr>
        <p:spPr>
          <a:xfrm>
            <a:off x="466525" y="3167075"/>
            <a:ext cx="6877800" cy="1312800"/>
          </a:xfrm>
          <a:prstGeom prst="rect">
            <a:avLst/>
          </a:prstGeom>
          <a:noFill/>
          <a:ln>
            <a:noFill/>
          </a:ln>
        </p:spPr>
        <p:txBody>
          <a:bodyPr anchorCtr="0" anchor="ctr" bIns="25275" lIns="50575" spcFirstLastPara="1" rIns="50575" wrap="square" tIns="25275">
            <a:noAutofit/>
          </a:bodyPr>
          <a:lstStyle/>
          <a:p>
            <a:pPr indent="0" lvl="0" marL="0" marR="0" rtl="0" algn="l">
              <a:lnSpc>
                <a:spcPct val="103333"/>
              </a:lnSpc>
              <a:spcBef>
                <a:spcPts val="0"/>
              </a:spcBef>
              <a:spcAft>
                <a:spcPts val="0"/>
              </a:spcAft>
              <a:buNone/>
            </a:pPr>
            <a:r>
              <a:rPr lang="en-US" sz="3400">
                <a:solidFill>
                  <a:schemeClr val="lt1"/>
                </a:solidFill>
                <a:latin typeface="Alfa Slab One"/>
                <a:ea typeface="Alfa Slab One"/>
                <a:cs typeface="Alfa Slab One"/>
                <a:sym typeface="Alfa Slab One"/>
              </a:rPr>
              <a:t>HCDforWASH webinar</a:t>
            </a:r>
            <a:endParaRPr sz="900">
              <a:solidFill>
                <a:schemeClr val="lt1"/>
              </a:solidFill>
            </a:endParaRPr>
          </a:p>
        </p:txBody>
      </p:sp>
      <p:sp>
        <p:nvSpPr>
          <p:cNvPr id="354" name="Google Shape;354;p58"/>
          <p:cNvSpPr txBox="1"/>
          <p:nvPr/>
        </p:nvSpPr>
        <p:spPr>
          <a:xfrm>
            <a:off x="952500" y="5598583"/>
            <a:ext cx="7848600" cy="11853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t/>
            </a:r>
            <a:endParaRPr sz="6300">
              <a:latin typeface="Helvetica Neue"/>
              <a:ea typeface="Helvetica Neue"/>
              <a:cs typeface="Helvetica Neue"/>
              <a:sym typeface="Helvetica Neue"/>
            </a:endParaRPr>
          </a:p>
        </p:txBody>
      </p:sp>
      <p:pic>
        <p:nvPicPr>
          <p:cNvPr descr="iDE_logo_white.png" id="355" name="Google Shape;355;p58"/>
          <p:cNvPicPr preferRelativeResize="0"/>
          <p:nvPr/>
        </p:nvPicPr>
        <p:blipFill>
          <a:blip r:embed="rId4">
            <a:alphaModFix/>
          </a:blip>
          <a:stretch>
            <a:fillRect/>
          </a:stretch>
        </p:blipFill>
        <p:spPr>
          <a:xfrm>
            <a:off x="6415076" y="4698199"/>
            <a:ext cx="812201" cy="429901"/>
          </a:xfrm>
          <a:prstGeom prst="rect">
            <a:avLst/>
          </a:prstGeom>
          <a:noFill/>
          <a:ln>
            <a:noFill/>
          </a:ln>
        </p:spPr>
      </p:pic>
      <p:pic>
        <p:nvPicPr>
          <p:cNvPr descr="iDE_logo_white.png" id="356" name="Google Shape;356;p58"/>
          <p:cNvPicPr preferRelativeResize="0"/>
          <p:nvPr/>
        </p:nvPicPr>
        <p:blipFill>
          <a:blip r:embed="rId4">
            <a:alphaModFix/>
          </a:blip>
          <a:stretch>
            <a:fillRect/>
          </a:stretch>
        </p:blipFill>
        <p:spPr>
          <a:xfrm>
            <a:off x="5552826" y="4698199"/>
            <a:ext cx="812201" cy="429901"/>
          </a:xfrm>
          <a:prstGeom prst="rect">
            <a:avLst/>
          </a:prstGeom>
          <a:noFill/>
          <a:ln>
            <a:noFill/>
          </a:ln>
        </p:spPr>
      </p:pic>
      <p:pic>
        <p:nvPicPr>
          <p:cNvPr id="357" name="Google Shape;357;p58"/>
          <p:cNvPicPr preferRelativeResize="0"/>
          <p:nvPr/>
        </p:nvPicPr>
        <p:blipFill rotWithShape="1">
          <a:blip r:embed="rId5">
            <a:alphaModFix/>
          </a:blip>
          <a:srcRect b="0" l="0" r="50350" t="0"/>
          <a:stretch/>
        </p:blipFill>
        <p:spPr>
          <a:xfrm>
            <a:off x="98398" y="4773823"/>
            <a:ext cx="1767194" cy="538889"/>
          </a:xfrm>
          <a:prstGeom prst="rect">
            <a:avLst/>
          </a:prstGeom>
          <a:noFill/>
          <a:ln>
            <a:noFill/>
          </a:ln>
        </p:spPr>
      </p:pic>
      <p:pic>
        <p:nvPicPr>
          <p:cNvPr id="358" name="Google Shape;358;p58"/>
          <p:cNvPicPr preferRelativeResize="0"/>
          <p:nvPr/>
        </p:nvPicPr>
        <p:blipFill rotWithShape="1">
          <a:blip r:embed="rId5">
            <a:alphaModFix/>
          </a:blip>
          <a:srcRect b="0" l="50350" r="0" t="0"/>
          <a:stretch/>
        </p:blipFill>
        <p:spPr>
          <a:xfrm>
            <a:off x="3688406" y="4730744"/>
            <a:ext cx="1767194" cy="538889"/>
          </a:xfrm>
          <a:prstGeom prst="rect">
            <a:avLst/>
          </a:prstGeom>
          <a:noFill/>
          <a:ln>
            <a:noFill/>
          </a:ln>
        </p:spPr>
      </p:pic>
      <p:sp>
        <p:nvSpPr>
          <p:cNvPr id="359" name="Google Shape;359;p58"/>
          <p:cNvSpPr txBox="1"/>
          <p:nvPr/>
        </p:nvSpPr>
        <p:spPr>
          <a:xfrm>
            <a:off x="95525" y="5242125"/>
            <a:ext cx="8477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900">
                <a:solidFill>
                  <a:srgbClr val="444444"/>
                </a:solidFill>
                <a:latin typeface="Roboto"/>
                <a:ea typeface="Roboto"/>
                <a:cs typeface="Roboto"/>
                <a:sym typeface="Roboto"/>
              </a:rPr>
              <a:t>This webinar is made possible by the generous support of the American people through the United States Agency for International Development (USAID). The contents are the responsibility of the PRO-WASH Award and do not necessarily reflect the views of USAID or the United States Government.</a:t>
            </a:r>
            <a:endParaRPr sz="1200">
              <a:solidFill>
                <a:srgbClr val="444444"/>
              </a:solidFill>
              <a:latin typeface="Roboto"/>
              <a:ea typeface="Roboto"/>
              <a:cs typeface="Roboto"/>
              <a:sym typeface="Roboto"/>
            </a:endParaRPr>
          </a:p>
        </p:txBody>
      </p:sp>
      <p:pic>
        <p:nvPicPr>
          <p:cNvPr id="360" name="Google Shape;360;p58"/>
          <p:cNvPicPr preferRelativeResize="0"/>
          <p:nvPr/>
        </p:nvPicPr>
        <p:blipFill>
          <a:blip r:embed="rId6">
            <a:alphaModFix/>
          </a:blip>
          <a:stretch>
            <a:fillRect/>
          </a:stretch>
        </p:blipFill>
        <p:spPr>
          <a:xfrm>
            <a:off x="6811726" y="4583825"/>
            <a:ext cx="1989375" cy="918876"/>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85"/>
          <p:cNvSpPr txBox="1"/>
          <p:nvPr>
            <p:ph type="title"/>
          </p:nvPr>
        </p:nvSpPr>
        <p:spPr>
          <a:xfrm>
            <a:off x="4705350" y="438900"/>
            <a:ext cx="3863100" cy="130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600"/>
              </a:spcAft>
              <a:buNone/>
            </a:pPr>
            <a:r>
              <a:rPr lang="en-US" sz="2100">
                <a:solidFill>
                  <a:srgbClr val="000000"/>
                </a:solidFill>
              </a:rPr>
              <a:t>Update and clarify latrine designs and related technical documentation</a:t>
            </a:r>
            <a:endParaRPr sz="2100"/>
          </a:p>
        </p:txBody>
      </p:sp>
      <p:sp>
        <p:nvSpPr>
          <p:cNvPr id="627" name="Google Shape;627;p85"/>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pic>
        <p:nvPicPr>
          <p:cNvPr id="628" name="Google Shape;628;p85"/>
          <p:cNvPicPr preferRelativeResize="0"/>
          <p:nvPr/>
        </p:nvPicPr>
        <p:blipFill>
          <a:blip r:embed="rId3">
            <a:alphaModFix/>
          </a:blip>
          <a:stretch>
            <a:fillRect/>
          </a:stretch>
        </p:blipFill>
        <p:spPr>
          <a:xfrm>
            <a:off x="0" y="0"/>
            <a:ext cx="4315200" cy="5761516"/>
          </a:xfrm>
          <a:prstGeom prst="rect">
            <a:avLst/>
          </a:prstGeom>
          <a:noFill/>
          <a:ln>
            <a:noFill/>
          </a:ln>
        </p:spPr>
      </p:pic>
      <p:pic>
        <p:nvPicPr>
          <p:cNvPr id="629" name="Google Shape;629;p85"/>
          <p:cNvPicPr preferRelativeResize="0"/>
          <p:nvPr/>
        </p:nvPicPr>
        <p:blipFill>
          <a:blip r:embed="rId4">
            <a:alphaModFix/>
          </a:blip>
          <a:stretch>
            <a:fillRect/>
          </a:stretch>
        </p:blipFill>
        <p:spPr>
          <a:xfrm>
            <a:off x="5193998" y="2219707"/>
            <a:ext cx="2169436" cy="3057899"/>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6"/>
          <p:cNvSpPr txBox="1"/>
          <p:nvPr>
            <p:ph type="title"/>
          </p:nvPr>
        </p:nvSpPr>
        <p:spPr>
          <a:xfrm>
            <a:off x="729450" y="1469389"/>
            <a:ext cx="7688400" cy="16873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8600">
                <a:solidFill>
                  <a:schemeClr val="accent1"/>
                </a:solidFill>
              </a:rPr>
              <a:t>DELIVER</a:t>
            </a:r>
            <a:r>
              <a:rPr lang="en-US" sz="8600">
                <a:solidFill>
                  <a:schemeClr val="accent1"/>
                </a:solidFill>
              </a:rPr>
              <a:t> Phase</a:t>
            </a:r>
            <a:endParaRPr sz="8600">
              <a:solidFill>
                <a:schemeClr val="accent1"/>
              </a:solidFill>
            </a:endParaRPr>
          </a:p>
        </p:txBody>
      </p:sp>
      <p:sp>
        <p:nvSpPr>
          <p:cNvPr id="635" name="Google Shape;635;p86"/>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87"/>
          <p:cNvSpPr txBox="1"/>
          <p:nvPr>
            <p:ph idx="1" type="body"/>
          </p:nvPr>
        </p:nvSpPr>
        <p:spPr>
          <a:xfrm>
            <a:off x="4373150" y="549833"/>
            <a:ext cx="4163100" cy="4482333"/>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0000"/>
              </a:buClr>
              <a:buSzPts val="1500"/>
              <a:buAutoNum type="arabicPeriod"/>
            </a:pPr>
            <a:r>
              <a:rPr lang="en-US" sz="1500">
                <a:solidFill>
                  <a:srgbClr val="000000"/>
                </a:solidFill>
              </a:rPr>
              <a:t>Integrating complementary behavior change tools in community engagements</a:t>
            </a:r>
            <a:endParaRPr sz="1200">
              <a:solidFill>
                <a:srgbClr val="000000"/>
              </a:solidFill>
            </a:endParaRPr>
          </a:p>
          <a:p>
            <a:pPr indent="-323850" lvl="0" marL="457200" rtl="0" algn="l">
              <a:lnSpc>
                <a:spcPct val="115000"/>
              </a:lnSpc>
              <a:spcBef>
                <a:spcPts val="1000"/>
              </a:spcBef>
              <a:spcAft>
                <a:spcPts val="0"/>
              </a:spcAft>
              <a:buClr>
                <a:srgbClr val="000000"/>
              </a:buClr>
              <a:buSzPts val="1500"/>
              <a:buAutoNum type="arabicPeriod"/>
            </a:pPr>
            <a:r>
              <a:rPr lang="en-US" sz="1500">
                <a:solidFill>
                  <a:srgbClr val="000000"/>
                </a:solidFill>
              </a:rPr>
              <a:t>Reimagining the role of latrine builders to promote and construct improved latrines</a:t>
            </a:r>
            <a:endParaRPr sz="1200">
              <a:solidFill>
                <a:srgbClr val="000000"/>
              </a:solidFill>
            </a:endParaRPr>
          </a:p>
          <a:p>
            <a:pPr indent="-323850" lvl="0" marL="457200" rtl="0" algn="l">
              <a:lnSpc>
                <a:spcPct val="115000"/>
              </a:lnSpc>
              <a:spcBef>
                <a:spcPts val="1000"/>
              </a:spcBef>
              <a:spcAft>
                <a:spcPts val="0"/>
              </a:spcAft>
              <a:buClr>
                <a:srgbClr val="000000"/>
              </a:buClr>
              <a:buSzPts val="1500"/>
              <a:buAutoNum type="arabicPeriod"/>
            </a:pPr>
            <a:r>
              <a:rPr lang="en-US" sz="1500">
                <a:solidFill>
                  <a:srgbClr val="000000"/>
                </a:solidFill>
              </a:rPr>
              <a:t>Reinvigorating the local private sector to supply and encourage improved latrines</a:t>
            </a:r>
            <a:endParaRPr sz="1200">
              <a:solidFill>
                <a:srgbClr val="000000"/>
              </a:solidFill>
            </a:endParaRPr>
          </a:p>
          <a:p>
            <a:pPr indent="-323850" lvl="0" marL="457200" rtl="0" algn="l">
              <a:lnSpc>
                <a:spcPct val="115000"/>
              </a:lnSpc>
              <a:spcBef>
                <a:spcPts val="1000"/>
              </a:spcBef>
              <a:spcAft>
                <a:spcPts val="1000"/>
              </a:spcAft>
              <a:buClr>
                <a:srgbClr val="000000"/>
              </a:buClr>
              <a:buSzPts val="1500"/>
              <a:buAutoNum type="arabicPeriod"/>
            </a:pPr>
            <a:r>
              <a:rPr lang="en-US" sz="1500">
                <a:solidFill>
                  <a:srgbClr val="000000"/>
                </a:solidFill>
              </a:rPr>
              <a:t>Educating and fostering relationships with the district, provincial and national private sector to </a:t>
            </a:r>
            <a:r>
              <a:rPr lang="en-US" sz="1500">
                <a:solidFill>
                  <a:srgbClr val="000000"/>
                </a:solidFill>
              </a:rPr>
              <a:t>improve components </a:t>
            </a:r>
            <a:endParaRPr sz="1200">
              <a:solidFill>
                <a:srgbClr val="000000"/>
              </a:solidFill>
            </a:endParaRPr>
          </a:p>
        </p:txBody>
      </p:sp>
      <p:sp>
        <p:nvSpPr>
          <p:cNvPr id="641" name="Google Shape;641;p87"/>
          <p:cNvSpPr txBox="1"/>
          <p:nvPr>
            <p:ph idx="12" type="sldNum"/>
          </p:nvPr>
        </p:nvSpPr>
        <p:spPr>
          <a:xfrm>
            <a:off x="8536302" y="5277612"/>
            <a:ext cx="548700" cy="437333"/>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
        <p:nvSpPr>
          <p:cNvPr id="642" name="Google Shape;642;p87"/>
          <p:cNvSpPr txBox="1"/>
          <p:nvPr/>
        </p:nvSpPr>
        <p:spPr>
          <a:xfrm>
            <a:off x="0" y="0"/>
            <a:ext cx="3000000" cy="68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643" name="Google Shape;643;p87"/>
          <p:cNvPicPr preferRelativeResize="0"/>
          <p:nvPr>
            <p:ph idx="2" type="pic"/>
          </p:nvPr>
        </p:nvPicPr>
        <p:blipFill rotWithShape="1">
          <a:blip r:embed="rId3">
            <a:alphaModFix/>
          </a:blip>
          <a:srcRect b="1914" l="0" r="0" t="1904"/>
          <a:stretch/>
        </p:blipFill>
        <p:spPr>
          <a:xfrm>
            <a:off x="0" y="0"/>
            <a:ext cx="4010700" cy="57150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88"/>
          <p:cNvSpPr txBox="1"/>
          <p:nvPr>
            <p:ph type="ctrTitle"/>
          </p:nvPr>
        </p:nvSpPr>
        <p:spPr>
          <a:xfrm>
            <a:off x="729450" y="1469389"/>
            <a:ext cx="7688100" cy="1849667"/>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649" name="Google Shape;649;p88"/>
          <p:cNvSpPr txBox="1"/>
          <p:nvPr>
            <p:ph idx="1" type="subTitle"/>
          </p:nvPr>
        </p:nvSpPr>
        <p:spPr>
          <a:xfrm>
            <a:off x="729627" y="3525444"/>
            <a:ext cx="7688100" cy="601333"/>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650" name="Google Shape;650;p88"/>
          <p:cNvPicPr preferRelativeResize="0"/>
          <p:nvPr/>
        </p:nvPicPr>
        <p:blipFill>
          <a:blip r:embed="rId3">
            <a:alphaModFix/>
          </a:blip>
          <a:stretch>
            <a:fillRect/>
          </a:stretch>
        </p:blipFill>
        <p:spPr>
          <a:xfrm>
            <a:off x="-537225" y="-1438949"/>
            <a:ext cx="10221798" cy="76663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89"/>
          <p:cNvPicPr preferRelativeResize="0"/>
          <p:nvPr/>
        </p:nvPicPr>
        <p:blipFill rotWithShape="1">
          <a:blip r:embed="rId3">
            <a:alphaModFix/>
          </a:blip>
          <a:srcRect b="0" l="9296" r="9296" t="0"/>
          <a:stretch/>
        </p:blipFill>
        <p:spPr>
          <a:xfrm>
            <a:off x="0" y="-471950"/>
            <a:ext cx="9144003" cy="5715000"/>
          </a:xfrm>
          <a:prstGeom prst="rect">
            <a:avLst/>
          </a:prstGeom>
          <a:noFill/>
          <a:ln>
            <a:noFill/>
          </a:ln>
        </p:spPr>
      </p:pic>
      <p:sp>
        <p:nvSpPr>
          <p:cNvPr id="656" name="Google Shape;656;p89"/>
          <p:cNvSpPr/>
          <p:nvPr/>
        </p:nvSpPr>
        <p:spPr>
          <a:xfrm>
            <a:off x="803700" y="375675"/>
            <a:ext cx="7536600" cy="4739400"/>
          </a:xfrm>
          <a:prstGeom prst="rect">
            <a:avLst/>
          </a:prstGeom>
          <a:solidFill>
            <a:srgbClr val="FEFD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9"/>
          <p:cNvSpPr txBox="1"/>
          <p:nvPr/>
        </p:nvSpPr>
        <p:spPr>
          <a:xfrm>
            <a:off x="3121375" y="1995600"/>
            <a:ext cx="3411900" cy="172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0000">
                <a:solidFill>
                  <a:schemeClr val="dk2"/>
                </a:solidFill>
                <a:latin typeface="Roboto"/>
                <a:ea typeface="Roboto"/>
                <a:cs typeface="Roboto"/>
                <a:sym typeface="Roboto"/>
              </a:rPr>
              <a:t>Q&amp;A</a:t>
            </a:r>
            <a:endParaRPr b="1" sz="10000">
              <a:solidFill>
                <a:schemeClr val="dk2"/>
              </a:solidFill>
              <a:latin typeface="Roboto"/>
              <a:ea typeface="Roboto"/>
              <a:cs typeface="Roboto"/>
              <a:sym typeface="Roboto"/>
            </a:endParaRPr>
          </a:p>
        </p:txBody>
      </p:sp>
      <p:pic>
        <p:nvPicPr>
          <p:cNvPr id="658" name="Google Shape;658;p89"/>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90"/>
          <p:cNvPicPr preferRelativeResize="0"/>
          <p:nvPr/>
        </p:nvPicPr>
        <p:blipFill rotWithShape="1">
          <a:blip r:embed="rId3">
            <a:alphaModFix/>
          </a:blip>
          <a:srcRect b="0" l="9296" r="9296" t="0"/>
          <a:stretch/>
        </p:blipFill>
        <p:spPr>
          <a:xfrm>
            <a:off x="0" y="-471950"/>
            <a:ext cx="9144003" cy="5715000"/>
          </a:xfrm>
          <a:prstGeom prst="rect">
            <a:avLst/>
          </a:prstGeom>
          <a:noFill/>
          <a:ln>
            <a:noFill/>
          </a:ln>
        </p:spPr>
      </p:pic>
      <p:sp>
        <p:nvSpPr>
          <p:cNvPr id="664" name="Google Shape;664;p90"/>
          <p:cNvSpPr/>
          <p:nvPr/>
        </p:nvSpPr>
        <p:spPr>
          <a:xfrm>
            <a:off x="10175" y="4698200"/>
            <a:ext cx="9144000" cy="1048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90"/>
          <p:cNvSpPr/>
          <p:nvPr/>
        </p:nvSpPr>
        <p:spPr>
          <a:xfrm>
            <a:off x="0" y="3191350"/>
            <a:ext cx="7536600" cy="1312800"/>
          </a:xfrm>
          <a:prstGeom prst="rect">
            <a:avLst/>
          </a:prstGeom>
          <a:solidFill>
            <a:srgbClr val="FF5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90"/>
          <p:cNvSpPr txBox="1"/>
          <p:nvPr/>
        </p:nvSpPr>
        <p:spPr>
          <a:xfrm>
            <a:off x="466525" y="3167075"/>
            <a:ext cx="6877800" cy="1312800"/>
          </a:xfrm>
          <a:prstGeom prst="rect">
            <a:avLst/>
          </a:prstGeom>
          <a:noFill/>
          <a:ln>
            <a:noFill/>
          </a:ln>
        </p:spPr>
        <p:txBody>
          <a:bodyPr anchorCtr="0" anchor="ctr" bIns="25275" lIns="50575" spcFirstLastPara="1" rIns="50575" wrap="square" tIns="25275">
            <a:noAutofit/>
          </a:bodyPr>
          <a:lstStyle/>
          <a:p>
            <a:pPr indent="0" lvl="0" marL="0" marR="0" rtl="0" algn="l">
              <a:lnSpc>
                <a:spcPct val="103333"/>
              </a:lnSpc>
              <a:spcBef>
                <a:spcPts val="0"/>
              </a:spcBef>
              <a:spcAft>
                <a:spcPts val="0"/>
              </a:spcAft>
              <a:buNone/>
            </a:pPr>
            <a:r>
              <a:rPr lang="en-US" sz="3400">
                <a:solidFill>
                  <a:schemeClr val="lt1"/>
                </a:solidFill>
                <a:latin typeface="Alfa Slab One"/>
                <a:ea typeface="Alfa Slab One"/>
                <a:cs typeface="Alfa Slab One"/>
                <a:sym typeface="Alfa Slab One"/>
              </a:rPr>
              <a:t>Thank you!</a:t>
            </a:r>
            <a:endParaRPr sz="900">
              <a:solidFill>
                <a:schemeClr val="lt1"/>
              </a:solidFill>
            </a:endParaRPr>
          </a:p>
        </p:txBody>
      </p:sp>
      <p:sp>
        <p:nvSpPr>
          <p:cNvPr id="667" name="Google Shape;667;p90"/>
          <p:cNvSpPr txBox="1"/>
          <p:nvPr/>
        </p:nvSpPr>
        <p:spPr>
          <a:xfrm>
            <a:off x="952500" y="5598583"/>
            <a:ext cx="7848600" cy="11853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t/>
            </a:r>
            <a:endParaRPr sz="6300">
              <a:latin typeface="Helvetica Neue"/>
              <a:ea typeface="Helvetica Neue"/>
              <a:cs typeface="Helvetica Neue"/>
              <a:sym typeface="Helvetica Neue"/>
            </a:endParaRPr>
          </a:p>
        </p:txBody>
      </p:sp>
      <p:pic>
        <p:nvPicPr>
          <p:cNvPr descr="iDE_logo_white.png" id="668" name="Google Shape;668;p90"/>
          <p:cNvPicPr preferRelativeResize="0"/>
          <p:nvPr/>
        </p:nvPicPr>
        <p:blipFill>
          <a:blip r:embed="rId4">
            <a:alphaModFix/>
          </a:blip>
          <a:stretch>
            <a:fillRect/>
          </a:stretch>
        </p:blipFill>
        <p:spPr>
          <a:xfrm>
            <a:off x="6415076" y="4698199"/>
            <a:ext cx="812201" cy="429901"/>
          </a:xfrm>
          <a:prstGeom prst="rect">
            <a:avLst/>
          </a:prstGeom>
          <a:noFill/>
          <a:ln>
            <a:noFill/>
          </a:ln>
        </p:spPr>
      </p:pic>
      <p:pic>
        <p:nvPicPr>
          <p:cNvPr descr="iDE_logo_white.png" id="669" name="Google Shape;669;p90"/>
          <p:cNvPicPr preferRelativeResize="0"/>
          <p:nvPr/>
        </p:nvPicPr>
        <p:blipFill>
          <a:blip r:embed="rId4">
            <a:alphaModFix/>
          </a:blip>
          <a:stretch>
            <a:fillRect/>
          </a:stretch>
        </p:blipFill>
        <p:spPr>
          <a:xfrm>
            <a:off x="5552826" y="4698199"/>
            <a:ext cx="812201" cy="429901"/>
          </a:xfrm>
          <a:prstGeom prst="rect">
            <a:avLst/>
          </a:prstGeom>
          <a:noFill/>
          <a:ln>
            <a:noFill/>
          </a:ln>
        </p:spPr>
      </p:pic>
      <p:pic>
        <p:nvPicPr>
          <p:cNvPr id="670" name="Google Shape;670;p90"/>
          <p:cNvPicPr preferRelativeResize="0"/>
          <p:nvPr/>
        </p:nvPicPr>
        <p:blipFill rotWithShape="1">
          <a:blip r:embed="rId5">
            <a:alphaModFix/>
          </a:blip>
          <a:srcRect b="0" l="0" r="50350" t="0"/>
          <a:stretch/>
        </p:blipFill>
        <p:spPr>
          <a:xfrm>
            <a:off x="98398" y="4773823"/>
            <a:ext cx="1767194" cy="538889"/>
          </a:xfrm>
          <a:prstGeom prst="rect">
            <a:avLst/>
          </a:prstGeom>
          <a:noFill/>
          <a:ln>
            <a:noFill/>
          </a:ln>
        </p:spPr>
      </p:pic>
      <p:pic>
        <p:nvPicPr>
          <p:cNvPr id="671" name="Google Shape;671;p90"/>
          <p:cNvPicPr preferRelativeResize="0"/>
          <p:nvPr/>
        </p:nvPicPr>
        <p:blipFill rotWithShape="1">
          <a:blip r:embed="rId5">
            <a:alphaModFix/>
          </a:blip>
          <a:srcRect b="0" l="50350" r="0" t="0"/>
          <a:stretch/>
        </p:blipFill>
        <p:spPr>
          <a:xfrm>
            <a:off x="3688406" y="4730744"/>
            <a:ext cx="1767194" cy="538889"/>
          </a:xfrm>
          <a:prstGeom prst="rect">
            <a:avLst/>
          </a:prstGeom>
          <a:noFill/>
          <a:ln>
            <a:noFill/>
          </a:ln>
        </p:spPr>
      </p:pic>
      <p:sp>
        <p:nvSpPr>
          <p:cNvPr id="672" name="Google Shape;672;p90"/>
          <p:cNvSpPr txBox="1"/>
          <p:nvPr/>
        </p:nvSpPr>
        <p:spPr>
          <a:xfrm>
            <a:off x="95525" y="5242125"/>
            <a:ext cx="8477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900">
                <a:solidFill>
                  <a:srgbClr val="444444"/>
                </a:solidFill>
                <a:latin typeface="Roboto"/>
                <a:ea typeface="Roboto"/>
                <a:cs typeface="Roboto"/>
                <a:sym typeface="Roboto"/>
              </a:rPr>
              <a:t>This webinar is made possible by the generous support of the American people through the United States Agency for International Development (USAID). The contents are the responsibility of the PRO-WASH Award and do not necessarily reflect the views of USAID or the United States Government.</a:t>
            </a:r>
            <a:endParaRPr sz="1200">
              <a:solidFill>
                <a:srgbClr val="444444"/>
              </a:solidFill>
              <a:latin typeface="Roboto"/>
              <a:ea typeface="Roboto"/>
              <a:cs typeface="Roboto"/>
              <a:sym typeface="Roboto"/>
            </a:endParaRPr>
          </a:p>
        </p:txBody>
      </p:sp>
      <p:pic>
        <p:nvPicPr>
          <p:cNvPr id="673" name="Google Shape;673;p90"/>
          <p:cNvPicPr preferRelativeResize="0"/>
          <p:nvPr/>
        </p:nvPicPr>
        <p:blipFill>
          <a:blip r:embed="rId6">
            <a:alphaModFix/>
          </a:blip>
          <a:stretch>
            <a:fillRect/>
          </a:stretch>
        </p:blipFill>
        <p:spPr>
          <a:xfrm>
            <a:off x="6811726" y="4583825"/>
            <a:ext cx="1989375" cy="918876"/>
          </a:xfrm>
          <a:prstGeom prst="rect">
            <a:avLst/>
          </a:prstGeom>
          <a:noFill/>
          <a:ln>
            <a:noFill/>
          </a:ln>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pic>
        <p:nvPicPr>
          <p:cNvPr id="365" name="Google Shape;365;p59"/>
          <p:cNvPicPr preferRelativeResize="0"/>
          <p:nvPr/>
        </p:nvPicPr>
        <p:blipFill rotWithShape="1">
          <a:blip r:embed="rId3">
            <a:alphaModFix amt="42000"/>
          </a:blip>
          <a:srcRect b="0" l="680" r="680" t="0"/>
          <a:stretch/>
        </p:blipFill>
        <p:spPr>
          <a:xfrm>
            <a:off x="-103500" y="228600"/>
            <a:ext cx="9265649" cy="5270276"/>
          </a:xfrm>
          <a:prstGeom prst="rect">
            <a:avLst/>
          </a:prstGeom>
          <a:noFill/>
          <a:ln>
            <a:noFill/>
          </a:ln>
        </p:spPr>
      </p:pic>
      <p:sp>
        <p:nvSpPr>
          <p:cNvPr id="366" name="Google Shape;366;p59"/>
          <p:cNvSpPr/>
          <p:nvPr/>
        </p:nvSpPr>
        <p:spPr>
          <a:xfrm>
            <a:off x="981000" y="775075"/>
            <a:ext cx="2739900" cy="4539900"/>
          </a:xfrm>
          <a:prstGeom prst="rect">
            <a:avLst/>
          </a:prstGeom>
          <a:solidFill>
            <a:srgbClr val="FEFDEB"/>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graphicFrame>
        <p:nvGraphicFramePr>
          <p:cNvPr id="367" name="Google Shape;367;p59"/>
          <p:cNvGraphicFramePr/>
          <p:nvPr/>
        </p:nvGraphicFramePr>
        <p:xfrm>
          <a:off x="1059149" y="1444490"/>
          <a:ext cx="3000000" cy="3000000"/>
        </p:xfrm>
        <a:graphic>
          <a:graphicData uri="http://schemas.openxmlformats.org/drawingml/2006/table">
            <a:tbl>
              <a:tblPr>
                <a:noFill/>
                <a:tableStyleId>{F3A9099B-15DA-4FCE-9261-315222A50A20}</a:tableStyleId>
              </a:tblPr>
              <a:tblGrid>
                <a:gridCol w="3327200"/>
              </a:tblGrid>
              <a:tr h="552900">
                <a:tc>
                  <a:txBody>
                    <a:bodyPr/>
                    <a:lstStyle/>
                    <a:p>
                      <a:pPr indent="0" lvl="0" marL="0" rtl="0" algn="l">
                        <a:spcBef>
                          <a:spcPts val="0"/>
                        </a:spcBef>
                        <a:spcAft>
                          <a:spcPts val="0"/>
                        </a:spcAft>
                        <a:buClr>
                          <a:srgbClr val="000000"/>
                        </a:buClr>
                        <a:buSzPts val="900"/>
                        <a:buFont typeface="Arial"/>
                        <a:buNone/>
                      </a:pPr>
                      <a:r>
                        <a:rPr lang="en-US" sz="2500">
                          <a:solidFill>
                            <a:schemeClr val="lt2"/>
                          </a:solidFill>
                          <a:latin typeface="Roboto Condensed"/>
                          <a:ea typeface="Roboto Condensed"/>
                          <a:cs typeface="Roboto Condensed"/>
                          <a:sym typeface="Roboto Condensed"/>
                        </a:rPr>
                        <a:t>Project Background</a:t>
                      </a:r>
                      <a:endParaRPr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52900">
                <a:tc>
                  <a:txBody>
                    <a:bodyPr/>
                    <a:lstStyle/>
                    <a:p>
                      <a:pPr indent="0" lvl="0" marL="0" rtl="0" algn="l">
                        <a:spcBef>
                          <a:spcPts val="0"/>
                        </a:spcBef>
                        <a:spcAft>
                          <a:spcPts val="0"/>
                        </a:spcAft>
                        <a:buClr>
                          <a:srgbClr val="000000"/>
                        </a:buClr>
                        <a:buSzPts val="900"/>
                        <a:buFont typeface="Arial"/>
                        <a:buNone/>
                      </a:pPr>
                      <a:r>
                        <a:rPr lang="en-US" sz="2500">
                          <a:solidFill>
                            <a:schemeClr val="lt2"/>
                          </a:solidFill>
                          <a:latin typeface="Roboto Condensed"/>
                          <a:ea typeface="Roboto Condensed"/>
                          <a:cs typeface="Roboto Condensed"/>
                          <a:sym typeface="Roboto Condensed"/>
                        </a:rPr>
                        <a:t>Methodology</a:t>
                      </a:r>
                      <a:endParaRPr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52900">
                <a:tc>
                  <a:txBody>
                    <a:bodyPr/>
                    <a:lstStyle/>
                    <a:p>
                      <a:pPr indent="0" lvl="0" marL="0" rtl="0" algn="l">
                        <a:spcBef>
                          <a:spcPts val="0"/>
                        </a:spcBef>
                        <a:spcAft>
                          <a:spcPts val="0"/>
                        </a:spcAft>
                        <a:buClr>
                          <a:srgbClr val="000000"/>
                        </a:buClr>
                        <a:buSzPts val="900"/>
                        <a:buFont typeface="Arial"/>
                        <a:buNone/>
                      </a:pPr>
                      <a:r>
                        <a:rPr lang="en-US" sz="2500">
                          <a:solidFill>
                            <a:schemeClr val="lt2"/>
                          </a:solidFill>
                          <a:latin typeface="Roboto Condensed"/>
                          <a:ea typeface="Roboto Condensed"/>
                          <a:cs typeface="Roboto Condensed"/>
                          <a:sym typeface="Roboto Condensed"/>
                        </a:rPr>
                        <a:t>Process</a:t>
                      </a:r>
                      <a:endParaRPr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52900">
                <a:tc>
                  <a:txBody>
                    <a:bodyPr/>
                    <a:lstStyle/>
                    <a:p>
                      <a:pPr indent="0" lvl="0" marL="0" rtl="0" algn="l">
                        <a:spcBef>
                          <a:spcPts val="0"/>
                        </a:spcBef>
                        <a:spcAft>
                          <a:spcPts val="0"/>
                        </a:spcAft>
                        <a:buClr>
                          <a:srgbClr val="000000"/>
                        </a:buClr>
                        <a:buSzPts val="900"/>
                        <a:buFont typeface="Arial"/>
                        <a:buNone/>
                      </a:pPr>
                      <a:r>
                        <a:rPr lang="en-US" sz="2500">
                          <a:solidFill>
                            <a:schemeClr val="lt2"/>
                          </a:solidFill>
                          <a:latin typeface="Roboto Condensed"/>
                          <a:ea typeface="Roboto Condensed"/>
                          <a:cs typeface="Roboto Condensed"/>
                          <a:sym typeface="Roboto Condensed"/>
                        </a:rPr>
                        <a:t>Findings</a:t>
                      </a:r>
                      <a:endParaRPr b="1"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52900">
                <a:tc>
                  <a:txBody>
                    <a:bodyPr/>
                    <a:lstStyle/>
                    <a:p>
                      <a:pPr indent="0" lvl="0" marL="0" rtl="0" algn="l">
                        <a:spcBef>
                          <a:spcPts val="0"/>
                        </a:spcBef>
                        <a:spcAft>
                          <a:spcPts val="0"/>
                        </a:spcAft>
                        <a:buNone/>
                      </a:pPr>
                      <a:r>
                        <a:rPr lang="en-US" sz="2500">
                          <a:solidFill>
                            <a:schemeClr val="lt2"/>
                          </a:solidFill>
                          <a:latin typeface="Roboto Condensed"/>
                          <a:ea typeface="Roboto Condensed"/>
                          <a:cs typeface="Roboto Condensed"/>
                          <a:sym typeface="Roboto Condensed"/>
                        </a:rPr>
                        <a:t>Tutorial</a:t>
                      </a:r>
                      <a:endParaRPr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52900">
                <a:tc>
                  <a:txBody>
                    <a:bodyPr/>
                    <a:lstStyle/>
                    <a:p>
                      <a:pPr indent="0" lvl="0" marL="0" rtl="0" algn="l">
                        <a:spcBef>
                          <a:spcPts val="0"/>
                        </a:spcBef>
                        <a:spcAft>
                          <a:spcPts val="0"/>
                        </a:spcAft>
                        <a:buClr>
                          <a:srgbClr val="000000"/>
                        </a:buClr>
                        <a:buSzPts val="900"/>
                        <a:buFont typeface="Arial"/>
                        <a:buNone/>
                      </a:pPr>
                      <a:r>
                        <a:rPr lang="en-US" sz="2500">
                          <a:solidFill>
                            <a:schemeClr val="lt2"/>
                          </a:solidFill>
                          <a:latin typeface="Roboto Condensed"/>
                          <a:ea typeface="Roboto Condensed"/>
                          <a:cs typeface="Roboto Condensed"/>
                          <a:sym typeface="Roboto Condensed"/>
                        </a:rPr>
                        <a:t>Case Study </a:t>
                      </a:r>
                      <a:endParaRPr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52900">
                <a:tc>
                  <a:txBody>
                    <a:bodyPr/>
                    <a:lstStyle/>
                    <a:p>
                      <a:pPr indent="0" lvl="0" marL="0" rtl="0" algn="l">
                        <a:spcBef>
                          <a:spcPts val="0"/>
                        </a:spcBef>
                        <a:spcAft>
                          <a:spcPts val="0"/>
                        </a:spcAft>
                        <a:buNone/>
                      </a:pPr>
                      <a:r>
                        <a:rPr lang="en-US" sz="2500">
                          <a:solidFill>
                            <a:schemeClr val="lt2"/>
                          </a:solidFill>
                          <a:latin typeface="Roboto Condensed"/>
                          <a:ea typeface="Roboto Condensed"/>
                          <a:cs typeface="Roboto Condensed"/>
                          <a:sym typeface="Roboto Condensed"/>
                        </a:rPr>
                        <a:t>Q&amp;A </a:t>
                      </a:r>
                      <a:endParaRPr sz="2500">
                        <a:solidFill>
                          <a:schemeClr val="lt2"/>
                        </a:solidFill>
                        <a:latin typeface="Roboto Condensed"/>
                        <a:ea typeface="Roboto Condensed"/>
                        <a:cs typeface="Roboto Condensed"/>
                        <a:sym typeface="Roboto Condensed"/>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368" name="Google Shape;368;p59"/>
          <p:cNvGraphicFramePr/>
          <p:nvPr/>
        </p:nvGraphicFramePr>
        <p:xfrm>
          <a:off x="-292776" y="775064"/>
          <a:ext cx="3000000" cy="3000000"/>
        </p:xfrm>
        <a:graphic>
          <a:graphicData uri="http://schemas.openxmlformats.org/drawingml/2006/table">
            <a:tbl>
              <a:tblPr>
                <a:noFill/>
                <a:tableStyleId>{F3A9099B-15DA-4FCE-9261-315222A50A20}</a:tableStyleId>
              </a:tblPr>
              <a:tblGrid>
                <a:gridCol w="3128750"/>
              </a:tblGrid>
              <a:tr h="491600">
                <a:tc>
                  <a:txBody>
                    <a:bodyPr/>
                    <a:lstStyle/>
                    <a:p>
                      <a:pPr indent="0" lvl="0" marL="0" rtl="0" algn="r">
                        <a:spcBef>
                          <a:spcPts val="0"/>
                        </a:spcBef>
                        <a:spcAft>
                          <a:spcPts val="0"/>
                        </a:spcAft>
                        <a:buClr>
                          <a:srgbClr val="000000"/>
                        </a:buClr>
                        <a:buSzPts val="900"/>
                        <a:buFont typeface="Arial"/>
                        <a:buNone/>
                      </a:pPr>
                      <a:r>
                        <a:rPr b="1" lang="en-US" sz="3300">
                          <a:solidFill>
                            <a:schemeClr val="lt2"/>
                          </a:solidFill>
                          <a:latin typeface="Roboto"/>
                          <a:ea typeface="Roboto"/>
                          <a:cs typeface="Roboto"/>
                          <a:sym typeface="Roboto"/>
                        </a:rPr>
                        <a:t>AGENDA</a:t>
                      </a:r>
                      <a:endParaRPr b="1" sz="3300">
                        <a:solidFill>
                          <a:schemeClr val="lt2"/>
                        </a:solidFill>
                        <a:latin typeface="Roboto"/>
                        <a:ea typeface="Roboto"/>
                        <a:cs typeface="Roboto"/>
                        <a:sym typeface="Roboto"/>
                      </a:endParaRPr>
                    </a:p>
                  </a:txBody>
                  <a:tcPr marT="76175" marB="76175" marR="68575" marL="6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369" name="Google Shape;369;p59"/>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0"/>
          <p:cNvPicPr preferRelativeResize="0"/>
          <p:nvPr/>
        </p:nvPicPr>
        <p:blipFill rotWithShape="1">
          <a:blip r:embed="rId3">
            <a:alphaModFix/>
          </a:blip>
          <a:srcRect b="0" l="0" r="0" t="34683"/>
          <a:stretch/>
        </p:blipFill>
        <p:spPr>
          <a:xfrm>
            <a:off x="914400" y="2966700"/>
            <a:ext cx="8097101" cy="3129899"/>
          </a:xfrm>
          <a:prstGeom prst="rect">
            <a:avLst/>
          </a:prstGeom>
          <a:noFill/>
          <a:ln>
            <a:noFill/>
          </a:ln>
        </p:spPr>
      </p:pic>
      <p:sp>
        <p:nvSpPr>
          <p:cNvPr id="375" name="Google Shape;375;p60"/>
          <p:cNvSpPr txBox="1"/>
          <p:nvPr/>
        </p:nvSpPr>
        <p:spPr>
          <a:xfrm>
            <a:off x="387150" y="105325"/>
            <a:ext cx="71961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414253"/>
                </a:solidFill>
                <a:latin typeface="Roboto Slab"/>
                <a:ea typeface="Roboto Slab"/>
                <a:cs typeface="Roboto Slab"/>
                <a:sym typeface="Roboto Slab"/>
              </a:rPr>
              <a:t>Background: Why are we here today?</a:t>
            </a:r>
            <a:endParaRPr b="1" sz="1800">
              <a:solidFill>
                <a:srgbClr val="414253"/>
              </a:solidFill>
              <a:latin typeface="Roboto Slab"/>
              <a:ea typeface="Roboto Slab"/>
              <a:cs typeface="Roboto Slab"/>
              <a:sym typeface="Roboto Slab"/>
            </a:endParaRPr>
          </a:p>
        </p:txBody>
      </p:sp>
      <p:sp>
        <p:nvSpPr>
          <p:cNvPr id="376" name="Google Shape;376;p60"/>
          <p:cNvSpPr txBox="1"/>
          <p:nvPr/>
        </p:nvSpPr>
        <p:spPr>
          <a:xfrm>
            <a:off x="308100" y="903050"/>
            <a:ext cx="8773500" cy="443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500">
                <a:solidFill>
                  <a:srgbClr val="444444"/>
                </a:solidFill>
                <a:latin typeface="Roboto"/>
                <a:ea typeface="Roboto"/>
                <a:cs typeface="Roboto"/>
                <a:sym typeface="Roboto"/>
              </a:rPr>
              <a:t>In 2020, iDE piloted an HCD tool called the </a:t>
            </a:r>
            <a:r>
              <a:rPr b="1" lang="en-US" sz="1500">
                <a:solidFill>
                  <a:srgbClr val="444444"/>
                </a:solidFill>
                <a:latin typeface="Roboto"/>
                <a:ea typeface="Roboto"/>
                <a:cs typeface="Roboto"/>
                <a:sym typeface="Roboto"/>
              </a:rPr>
              <a:t>Sanitation Possibilities Map (SPM) </a:t>
            </a:r>
            <a:r>
              <a:rPr lang="en-US" sz="1500">
                <a:solidFill>
                  <a:srgbClr val="444444"/>
                </a:solidFill>
                <a:latin typeface="Roboto"/>
                <a:ea typeface="Roboto"/>
                <a:cs typeface="Roboto"/>
                <a:sym typeface="Roboto"/>
              </a:rPr>
              <a:t>with PRO-WASH and partners. Participants </a:t>
            </a:r>
            <a:r>
              <a:rPr b="1" lang="en-US" sz="1500">
                <a:solidFill>
                  <a:srgbClr val="444444"/>
                </a:solidFill>
                <a:latin typeface="Roboto"/>
                <a:ea typeface="Roboto"/>
                <a:cs typeface="Roboto"/>
                <a:sym typeface="Roboto"/>
              </a:rPr>
              <a:t>wanted to learn, create, and share possibilities</a:t>
            </a:r>
            <a:r>
              <a:rPr lang="en-US" sz="1500">
                <a:solidFill>
                  <a:srgbClr val="444444"/>
                </a:solidFill>
                <a:latin typeface="Roboto"/>
                <a:ea typeface="Roboto"/>
                <a:cs typeface="Roboto"/>
                <a:sym typeface="Roboto"/>
              </a:rPr>
              <a:t> and more importantly</a:t>
            </a:r>
            <a:r>
              <a:rPr lang="en-US" sz="1500">
                <a:solidFill>
                  <a:srgbClr val="444444"/>
                </a:solidFill>
                <a:latin typeface="Roboto"/>
                <a:ea typeface="Roboto"/>
                <a:cs typeface="Roboto"/>
                <a:sym typeface="Roboto"/>
              </a:rPr>
              <a:t> wanted to know </a:t>
            </a:r>
            <a:r>
              <a:rPr b="1" lang="en-US" sz="1500">
                <a:solidFill>
                  <a:srgbClr val="444444"/>
                </a:solidFill>
                <a:latin typeface="Roboto"/>
                <a:ea typeface="Roboto"/>
                <a:cs typeface="Roboto"/>
                <a:sym typeface="Roboto"/>
              </a:rPr>
              <a:t>HOW</a:t>
            </a:r>
            <a:r>
              <a:rPr lang="en-US" sz="1500">
                <a:solidFill>
                  <a:srgbClr val="444444"/>
                </a:solidFill>
                <a:latin typeface="Roboto"/>
                <a:ea typeface="Roboto"/>
                <a:cs typeface="Roboto"/>
                <a:sym typeface="Roboto"/>
              </a:rPr>
              <a:t> to execute on those possibilities. </a:t>
            </a:r>
            <a:endParaRPr sz="1500">
              <a:solidFill>
                <a:srgbClr val="444444"/>
              </a:solidFill>
              <a:latin typeface="Roboto"/>
              <a:ea typeface="Roboto"/>
              <a:cs typeface="Roboto"/>
              <a:sym typeface="Roboto"/>
            </a:endParaRPr>
          </a:p>
          <a:p>
            <a:pPr indent="0" lvl="0" marL="0" rtl="0" algn="l">
              <a:lnSpc>
                <a:spcPct val="115000"/>
              </a:lnSpc>
              <a:spcBef>
                <a:spcPts val="0"/>
              </a:spcBef>
              <a:spcAft>
                <a:spcPts val="0"/>
              </a:spcAft>
              <a:buNone/>
            </a:pPr>
            <a:r>
              <a:t/>
            </a:r>
            <a:endParaRPr sz="1500">
              <a:solidFill>
                <a:srgbClr val="444444"/>
              </a:solidFill>
              <a:latin typeface="Roboto"/>
              <a:ea typeface="Roboto"/>
              <a:cs typeface="Roboto"/>
              <a:sym typeface="Roboto"/>
            </a:endParaRPr>
          </a:p>
          <a:p>
            <a:pPr indent="0" lvl="0" marL="0" rtl="0" algn="l">
              <a:lnSpc>
                <a:spcPct val="115000"/>
              </a:lnSpc>
              <a:spcBef>
                <a:spcPts val="0"/>
              </a:spcBef>
              <a:spcAft>
                <a:spcPts val="0"/>
              </a:spcAft>
              <a:buNone/>
            </a:pPr>
            <a:r>
              <a:rPr lang="en-US" sz="1500">
                <a:solidFill>
                  <a:srgbClr val="444444"/>
                </a:solidFill>
                <a:latin typeface="Roboto"/>
                <a:ea typeface="Roboto"/>
                <a:cs typeface="Roboto"/>
                <a:sym typeface="Roboto"/>
              </a:rPr>
              <a:t>To build on this success, </a:t>
            </a:r>
            <a:r>
              <a:rPr b="1" lang="en-US" sz="1500">
                <a:solidFill>
                  <a:srgbClr val="444444"/>
                </a:solidFill>
                <a:latin typeface="Roboto"/>
                <a:ea typeface="Roboto"/>
                <a:cs typeface="Roboto"/>
                <a:sym typeface="Roboto"/>
              </a:rPr>
              <a:t>there was a need for building a</a:t>
            </a:r>
            <a:r>
              <a:rPr b="1" lang="en-US" sz="1500">
                <a:solidFill>
                  <a:srgbClr val="444444"/>
                </a:solidFill>
                <a:latin typeface="Roboto"/>
                <a:ea typeface="Roboto"/>
                <a:cs typeface="Roboto"/>
                <a:sym typeface="Roboto"/>
              </a:rPr>
              <a:t> learning resource together with PRO-WASH. </a:t>
            </a:r>
            <a:endParaRPr b="1" sz="1500">
              <a:solidFill>
                <a:srgbClr val="444444"/>
              </a:solidFill>
              <a:latin typeface="Roboto"/>
              <a:ea typeface="Roboto"/>
              <a:cs typeface="Roboto"/>
              <a:sym typeface="Roboto"/>
            </a:endParaRPr>
          </a:p>
          <a:p>
            <a:pPr indent="0" lvl="0" marL="0" rtl="0" algn="l">
              <a:lnSpc>
                <a:spcPct val="115000"/>
              </a:lnSpc>
              <a:spcBef>
                <a:spcPts val="0"/>
              </a:spcBef>
              <a:spcAft>
                <a:spcPts val="0"/>
              </a:spcAft>
              <a:buNone/>
            </a:pPr>
            <a:r>
              <a:t/>
            </a:r>
            <a:endParaRPr sz="1500">
              <a:solidFill>
                <a:srgbClr val="444444"/>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500">
                <a:solidFill>
                  <a:srgbClr val="444444"/>
                </a:solidFill>
                <a:latin typeface="Roboto"/>
                <a:ea typeface="Roboto"/>
                <a:cs typeface="Roboto"/>
                <a:sym typeface="Roboto"/>
              </a:rPr>
              <a:t>Today is about presenting the result of the 1-year project towards building the HCDforWASH platform</a:t>
            </a:r>
            <a:endParaRPr sz="1500">
              <a:solidFill>
                <a:srgbClr val="444444"/>
              </a:solidFill>
              <a:latin typeface="Roboto"/>
              <a:ea typeface="Roboto"/>
              <a:cs typeface="Roboto"/>
              <a:sym typeface="Roboto"/>
            </a:endParaRPr>
          </a:p>
        </p:txBody>
      </p:sp>
      <p:pic>
        <p:nvPicPr>
          <p:cNvPr id="377" name="Google Shape;377;p60"/>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61"/>
          <p:cNvPicPr preferRelativeResize="0"/>
          <p:nvPr/>
        </p:nvPicPr>
        <p:blipFill>
          <a:blip r:embed="rId3">
            <a:alphaModFix/>
          </a:blip>
          <a:stretch>
            <a:fillRect/>
          </a:stretch>
        </p:blipFill>
        <p:spPr>
          <a:xfrm>
            <a:off x="2574579" y="919725"/>
            <a:ext cx="8607114" cy="4795275"/>
          </a:xfrm>
          <a:prstGeom prst="rect">
            <a:avLst/>
          </a:prstGeom>
          <a:noFill/>
          <a:ln>
            <a:noFill/>
          </a:ln>
        </p:spPr>
      </p:pic>
      <p:pic>
        <p:nvPicPr>
          <p:cNvPr descr="Macintosh HD:Users:maksayphearak:Desktop:Phearak-iDE:ide logo.png" id="383" name="Google Shape;383;p61"/>
          <p:cNvPicPr preferRelativeResize="0"/>
          <p:nvPr/>
        </p:nvPicPr>
        <p:blipFill rotWithShape="1">
          <a:blip r:embed="rId4">
            <a:alphaModFix/>
          </a:blip>
          <a:srcRect b="0" l="0" r="0" t="0"/>
          <a:stretch/>
        </p:blipFill>
        <p:spPr>
          <a:xfrm>
            <a:off x="84612" y="5469353"/>
            <a:ext cx="223500" cy="127700"/>
          </a:xfrm>
          <a:prstGeom prst="rect">
            <a:avLst/>
          </a:prstGeom>
          <a:noFill/>
          <a:ln>
            <a:noFill/>
          </a:ln>
        </p:spPr>
      </p:pic>
      <p:sp>
        <p:nvSpPr>
          <p:cNvPr id="384" name="Google Shape;384;p61"/>
          <p:cNvSpPr/>
          <p:nvPr/>
        </p:nvSpPr>
        <p:spPr>
          <a:xfrm>
            <a:off x="-348300" y="0"/>
            <a:ext cx="4491000" cy="5781600"/>
          </a:xfrm>
          <a:prstGeom prst="rect">
            <a:avLst/>
          </a:prstGeom>
          <a:solidFill>
            <a:srgbClr val="6D2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1"/>
          <p:cNvSpPr txBox="1"/>
          <p:nvPr/>
        </p:nvSpPr>
        <p:spPr>
          <a:xfrm>
            <a:off x="158550" y="105333"/>
            <a:ext cx="41847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Roboto Slab"/>
                <a:ea typeface="Roboto Slab"/>
                <a:cs typeface="Roboto Slab"/>
                <a:sym typeface="Roboto Slab"/>
              </a:rPr>
              <a:t>Objective of th</a:t>
            </a:r>
            <a:r>
              <a:rPr b="1" lang="en-US" sz="2400">
                <a:solidFill>
                  <a:schemeClr val="lt1"/>
                </a:solidFill>
                <a:latin typeface="Roboto Slab"/>
                <a:ea typeface="Roboto Slab"/>
                <a:cs typeface="Roboto Slab"/>
                <a:sym typeface="Roboto Slab"/>
              </a:rPr>
              <a:t>is</a:t>
            </a:r>
            <a:r>
              <a:rPr b="1" lang="en-US" sz="2400">
                <a:solidFill>
                  <a:schemeClr val="lt1"/>
                </a:solidFill>
                <a:latin typeface="Roboto Slab"/>
                <a:ea typeface="Roboto Slab"/>
                <a:cs typeface="Roboto Slab"/>
                <a:sym typeface="Roboto Slab"/>
              </a:rPr>
              <a:t> project</a:t>
            </a:r>
            <a:endParaRPr b="1" sz="1800">
              <a:solidFill>
                <a:schemeClr val="lt1"/>
              </a:solidFill>
              <a:latin typeface="Roboto Slab"/>
              <a:ea typeface="Roboto Slab"/>
              <a:cs typeface="Roboto Slab"/>
              <a:sym typeface="Roboto Slab"/>
            </a:endParaRPr>
          </a:p>
        </p:txBody>
      </p:sp>
      <p:sp>
        <p:nvSpPr>
          <p:cNvPr id="386" name="Google Shape;386;p61"/>
          <p:cNvSpPr txBox="1"/>
          <p:nvPr/>
        </p:nvSpPr>
        <p:spPr>
          <a:xfrm>
            <a:off x="178950" y="919725"/>
            <a:ext cx="3201300" cy="299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en-US" sz="1600">
                <a:solidFill>
                  <a:schemeClr val="lt1"/>
                </a:solidFill>
                <a:latin typeface="Roboto"/>
                <a:ea typeface="Roboto"/>
                <a:cs typeface="Roboto"/>
                <a:sym typeface="Roboto"/>
              </a:rPr>
              <a:t>To make using</a:t>
            </a:r>
            <a:r>
              <a:rPr lang="en-US" sz="1600">
                <a:solidFill>
                  <a:schemeClr val="lt1"/>
                </a:solidFill>
                <a:latin typeface="Roboto"/>
                <a:ea typeface="Roboto"/>
                <a:cs typeface="Roboto"/>
                <a:sym typeface="Roboto"/>
              </a:rPr>
              <a:t> Human-Centered Design (HCD) in WASH work </a:t>
            </a:r>
            <a:r>
              <a:rPr b="1" lang="en-US" sz="1600">
                <a:solidFill>
                  <a:schemeClr val="lt1"/>
                </a:solidFill>
                <a:latin typeface="Roboto"/>
                <a:ea typeface="Roboto"/>
                <a:cs typeface="Roboto"/>
                <a:sym typeface="Roboto"/>
              </a:rPr>
              <a:t>exciting, useful, and accessible.</a:t>
            </a:r>
            <a:endParaRPr b="1"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en-US" sz="1600">
                <a:solidFill>
                  <a:schemeClr val="lt1"/>
                </a:solidFill>
                <a:latin typeface="Roboto"/>
                <a:ea typeface="Roboto"/>
                <a:cs typeface="Roboto"/>
                <a:sym typeface="Roboto"/>
              </a:rPr>
              <a:t>We </a:t>
            </a:r>
            <a:r>
              <a:rPr b="1" lang="en-US" sz="1600">
                <a:solidFill>
                  <a:schemeClr val="lt1"/>
                </a:solidFill>
                <a:latin typeface="Roboto"/>
                <a:ea typeface="Roboto"/>
                <a:cs typeface="Roboto"/>
                <a:sym typeface="Roboto"/>
              </a:rPr>
              <a:t>created an online learning resource</a:t>
            </a:r>
            <a:r>
              <a:rPr lang="en-US" sz="1600">
                <a:solidFill>
                  <a:schemeClr val="lt1"/>
                </a:solidFill>
                <a:latin typeface="Roboto"/>
                <a:ea typeface="Roboto"/>
                <a:cs typeface="Roboto"/>
                <a:sym typeface="Roboto"/>
              </a:rPr>
              <a:t> in English and French.</a:t>
            </a:r>
            <a:endParaRPr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en-US" sz="1600">
                <a:solidFill>
                  <a:schemeClr val="lt1"/>
                </a:solidFill>
                <a:latin typeface="Roboto"/>
                <a:ea typeface="Roboto"/>
                <a:cs typeface="Roboto"/>
                <a:sym typeface="Roboto"/>
              </a:rPr>
              <a:t>Providing </a:t>
            </a:r>
            <a:r>
              <a:rPr b="1" lang="en-US" sz="1600">
                <a:solidFill>
                  <a:schemeClr val="lt1"/>
                </a:solidFill>
                <a:latin typeface="Roboto"/>
                <a:ea typeface="Roboto"/>
                <a:cs typeface="Roboto"/>
                <a:sym typeface="Roboto"/>
              </a:rPr>
              <a:t>on-demand access to tutorials, existing resources, videos, HCD tools and how-to guides</a:t>
            </a:r>
            <a:r>
              <a:rPr lang="en-US" sz="1600">
                <a:solidFill>
                  <a:schemeClr val="lt1"/>
                </a:solidFill>
                <a:latin typeface="Roboto"/>
                <a:ea typeface="Roboto"/>
                <a:cs typeface="Roboto"/>
                <a:sym typeface="Roboto"/>
              </a:rPr>
              <a:t> to use HCD within a WASH project cycle.</a:t>
            </a:r>
            <a:endParaRPr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sz="16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sz="1600">
              <a:solidFill>
                <a:schemeClr val="lt1"/>
              </a:solidFill>
              <a:latin typeface="Roboto"/>
              <a:ea typeface="Roboto"/>
              <a:cs typeface="Roboto"/>
              <a:sym typeface="Roboto"/>
            </a:endParaRPr>
          </a:p>
        </p:txBody>
      </p:sp>
      <p:pic>
        <p:nvPicPr>
          <p:cNvPr id="387" name="Google Shape;387;p61"/>
          <p:cNvPicPr preferRelativeResize="0"/>
          <p:nvPr/>
        </p:nvPicPr>
        <p:blipFill rotWithShape="1">
          <a:blip r:embed="rId5">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62"/>
          <p:cNvPicPr preferRelativeResize="0"/>
          <p:nvPr/>
        </p:nvPicPr>
        <p:blipFill>
          <a:blip r:embed="rId3">
            <a:alphaModFix/>
          </a:blip>
          <a:stretch>
            <a:fillRect/>
          </a:stretch>
        </p:blipFill>
        <p:spPr>
          <a:xfrm>
            <a:off x="775350" y="904275"/>
            <a:ext cx="9511649" cy="4918726"/>
          </a:xfrm>
          <a:prstGeom prst="rect">
            <a:avLst/>
          </a:prstGeom>
          <a:noFill/>
          <a:ln>
            <a:noFill/>
          </a:ln>
        </p:spPr>
      </p:pic>
      <p:sp>
        <p:nvSpPr>
          <p:cNvPr id="393" name="Google Shape;393;p62"/>
          <p:cNvSpPr txBox="1"/>
          <p:nvPr/>
        </p:nvSpPr>
        <p:spPr>
          <a:xfrm>
            <a:off x="0" y="-125"/>
            <a:ext cx="3841500" cy="5715000"/>
          </a:xfrm>
          <a:prstGeom prst="rect">
            <a:avLst/>
          </a:prstGeom>
          <a:solidFill>
            <a:srgbClr val="41425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5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b="1" lang="en-US">
                <a:solidFill>
                  <a:schemeClr val="lt1"/>
                </a:solidFill>
                <a:latin typeface="Roboto"/>
                <a:ea typeface="Roboto"/>
                <a:cs typeface="Roboto"/>
                <a:sym typeface="Roboto"/>
              </a:rPr>
              <a:t>Human-Centered Design is a methodology</a:t>
            </a:r>
            <a:r>
              <a:rPr lang="en-US">
                <a:solidFill>
                  <a:schemeClr val="lt1"/>
                </a:solidFill>
                <a:latin typeface="Roboto"/>
                <a:ea typeface="Roboto"/>
                <a:cs typeface="Roboto"/>
                <a:sym typeface="Roboto"/>
              </a:rPr>
              <a:t> that puts </a:t>
            </a:r>
            <a:r>
              <a:rPr b="1" lang="en-US">
                <a:solidFill>
                  <a:schemeClr val="lt1"/>
                </a:solidFill>
                <a:latin typeface="Roboto"/>
                <a:ea typeface="Roboto"/>
                <a:cs typeface="Roboto"/>
                <a:sym typeface="Roboto"/>
              </a:rPr>
              <a:t>people at the center of the design process</a:t>
            </a:r>
            <a:r>
              <a:rPr lang="en-US">
                <a:solidFill>
                  <a:schemeClr val="lt1"/>
                </a:solidFill>
                <a:latin typeface="Roboto"/>
                <a:ea typeface="Roboto"/>
                <a:cs typeface="Roboto"/>
                <a:sym typeface="Roboto"/>
              </a:rPr>
              <a:t> to solve complex problems. </a:t>
            </a:r>
            <a:endParaRPr>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en-US">
                <a:solidFill>
                  <a:schemeClr val="lt1"/>
                </a:solidFill>
                <a:latin typeface="Roboto"/>
                <a:ea typeface="Roboto"/>
                <a:cs typeface="Roboto"/>
                <a:sym typeface="Roboto"/>
              </a:rPr>
              <a:t>The methodology uses a variety of approaches, including </a:t>
            </a:r>
            <a:r>
              <a:rPr b="1" lang="en-US">
                <a:solidFill>
                  <a:schemeClr val="lt1"/>
                </a:solidFill>
                <a:latin typeface="Roboto"/>
                <a:ea typeface="Roboto"/>
                <a:cs typeface="Roboto"/>
                <a:sym typeface="Roboto"/>
              </a:rPr>
              <a:t>qualitative research, co-designing, and rapid prototyping</a:t>
            </a:r>
            <a:r>
              <a:rPr lang="en-US">
                <a:solidFill>
                  <a:schemeClr val="lt1"/>
                </a:solidFill>
                <a:latin typeface="Roboto"/>
                <a:ea typeface="Roboto"/>
                <a:cs typeface="Roboto"/>
                <a:sym typeface="Roboto"/>
              </a:rPr>
              <a:t> to develop a </a:t>
            </a:r>
            <a:r>
              <a:rPr b="1" lang="en-US">
                <a:solidFill>
                  <a:schemeClr val="lt1"/>
                </a:solidFill>
                <a:latin typeface="Roboto"/>
                <a:ea typeface="Roboto"/>
                <a:cs typeface="Roboto"/>
                <a:sym typeface="Roboto"/>
              </a:rPr>
              <a:t>deep understanding of people’s needs, motivations, and behaviours.  </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a:solidFill>
                  <a:schemeClr val="lt1"/>
                </a:solidFill>
                <a:latin typeface="Roboto"/>
                <a:ea typeface="Roboto"/>
                <a:cs typeface="Roboto"/>
                <a:sym typeface="Roboto"/>
              </a:rPr>
              <a:t>By involving the target community throughout </a:t>
            </a:r>
            <a:r>
              <a:rPr lang="en-US">
                <a:solidFill>
                  <a:schemeClr val="lt1"/>
                </a:solidFill>
                <a:latin typeface="Roboto"/>
                <a:ea typeface="Roboto"/>
                <a:cs typeface="Roboto"/>
                <a:sym typeface="Roboto"/>
              </a:rPr>
              <a:t>iterative testing phases, </a:t>
            </a:r>
            <a:r>
              <a:rPr lang="en-US">
                <a:solidFill>
                  <a:schemeClr val="lt1"/>
                </a:solidFill>
                <a:latin typeface="Roboto"/>
                <a:ea typeface="Roboto"/>
                <a:cs typeface="Roboto"/>
                <a:sym typeface="Roboto"/>
              </a:rPr>
              <a:t>solutions become more sustainable and scalable.</a:t>
            </a:r>
            <a:endParaRPr b="1">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t/>
            </a:r>
            <a:endParaRPr>
              <a:solidFill>
                <a:schemeClr val="lt1"/>
              </a:solidFill>
              <a:latin typeface="Roboto"/>
              <a:ea typeface="Roboto"/>
              <a:cs typeface="Roboto"/>
              <a:sym typeface="Roboto"/>
            </a:endParaRPr>
          </a:p>
        </p:txBody>
      </p:sp>
      <p:sp>
        <p:nvSpPr>
          <p:cNvPr id="394" name="Google Shape;394;p62"/>
          <p:cNvSpPr txBox="1"/>
          <p:nvPr/>
        </p:nvSpPr>
        <p:spPr>
          <a:xfrm>
            <a:off x="234750" y="105333"/>
            <a:ext cx="41847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Roboto Slab"/>
                <a:ea typeface="Roboto Slab"/>
                <a:cs typeface="Roboto Slab"/>
                <a:sym typeface="Roboto Slab"/>
              </a:rPr>
              <a:t>Methodology: HCD</a:t>
            </a:r>
            <a:endParaRPr b="1" sz="1800">
              <a:solidFill>
                <a:schemeClr val="lt1"/>
              </a:solidFill>
              <a:latin typeface="Roboto Slab"/>
              <a:ea typeface="Roboto Slab"/>
              <a:cs typeface="Roboto Slab"/>
              <a:sym typeface="Roboto Slab"/>
            </a:endParaRPr>
          </a:p>
        </p:txBody>
      </p:sp>
      <p:pic>
        <p:nvPicPr>
          <p:cNvPr id="395" name="Google Shape;395;p62"/>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9" name="Shape 399"/>
        <p:cNvGrpSpPr/>
        <p:nvPr/>
      </p:nvGrpSpPr>
      <p:grpSpPr>
        <a:xfrm>
          <a:off x="0" y="0"/>
          <a:ext cx="0" cy="0"/>
          <a:chOff x="0" y="0"/>
          <a:chExt cx="0" cy="0"/>
        </a:xfrm>
      </p:grpSpPr>
      <p:pic>
        <p:nvPicPr>
          <p:cNvPr id="400" name="Google Shape;400;p63"/>
          <p:cNvPicPr preferRelativeResize="0"/>
          <p:nvPr/>
        </p:nvPicPr>
        <p:blipFill>
          <a:blip r:embed="rId3">
            <a:alphaModFix/>
          </a:blip>
          <a:stretch>
            <a:fillRect/>
          </a:stretch>
        </p:blipFill>
        <p:spPr>
          <a:xfrm>
            <a:off x="-406732" y="0"/>
            <a:ext cx="10079380" cy="5753324"/>
          </a:xfrm>
          <a:prstGeom prst="rect">
            <a:avLst/>
          </a:prstGeom>
          <a:noFill/>
          <a:ln>
            <a:noFill/>
          </a:ln>
        </p:spPr>
      </p:pic>
      <p:pic>
        <p:nvPicPr>
          <p:cNvPr id="401" name="Google Shape;401;p63"/>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44"/>
        </a:solidFill>
      </p:bgPr>
    </p:bg>
    <p:spTree>
      <p:nvGrpSpPr>
        <p:cNvPr id="405" name="Shape 405"/>
        <p:cNvGrpSpPr/>
        <p:nvPr/>
      </p:nvGrpSpPr>
      <p:grpSpPr>
        <a:xfrm>
          <a:off x="0" y="0"/>
          <a:ext cx="0" cy="0"/>
          <a:chOff x="0" y="0"/>
          <a:chExt cx="0" cy="0"/>
        </a:xfrm>
      </p:grpSpPr>
      <p:pic>
        <p:nvPicPr>
          <p:cNvPr id="406" name="Google Shape;406;p64"/>
          <p:cNvPicPr preferRelativeResize="0"/>
          <p:nvPr/>
        </p:nvPicPr>
        <p:blipFill>
          <a:blip r:embed="rId3">
            <a:alphaModFix/>
          </a:blip>
          <a:stretch>
            <a:fillRect/>
          </a:stretch>
        </p:blipFill>
        <p:spPr>
          <a:xfrm>
            <a:off x="76200" y="1415744"/>
            <a:ext cx="8991601" cy="5461704"/>
          </a:xfrm>
          <a:prstGeom prst="rect">
            <a:avLst/>
          </a:prstGeom>
          <a:noFill/>
          <a:ln>
            <a:noFill/>
          </a:ln>
        </p:spPr>
      </p:pic>
      <p:sp>
        <p:nvSpPr>
          <p:cNvPr id="407" name="Google Shape;407;p64"/>
          <p:cNvSpPr txBox="1"/>
          <p:nvPr>
            <p:ph type="ctrTitle"/>
          </p:nvPr>
        </p:nvSpPr>
        <p:spPr>
          <a:xfrm>
            <a:off x="349375" y="-129899"/>
            <a:ext cx="8520600" cy="1808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US">
                <a:solidFill>
                  <a:srgbClr val="FEFDEB"/>
                </a:solidFill>
              </a:rPr>
              <a:t>Research Methods </a:t>
            </a:r>
            <a:endParaRPr b="1">
              <a:solidFill>
                <a:srgbClr val="FEFDEB"/>
              </a:solidFill>
            </a:endParaRPr>
          </a:p>
          <a:p>
            <a:pPr indent="0" lvl="0" marL="0" rtl="0" algn="ctr">
              <a:spcBef>
                <a:spcPts val="0"/>
              </a:spcBef>
              <a:spcAft>
                <a:spcPts val="0"/>
              </a:spcAft>
              <a:buNone/>
            </a:pPr>
            <a:r>
              <a:rPr b="1" lang="en-US">
                <a:solidFill>
                  <a:srgbClr val="FEFDEB"/>
                </a:solidFill>
              </a:rPr>
              <a:t>and Findings</a:t>
            </a:r>
            <a:endParaRPr b="1">
              <a:solidFill>
                <a:srgbClr val="FEFDEB"/>
              </a:solidFill>
            </a:endParaRPr>
          </a:p>
        </p:txBody>
      </p:sp>
      <p:pic>
        <p:nvPicPr>
          <p:cNvPr id="408" name="Google Shape;408;p64"/>
          <p:cNvPicPr preferRelativeResize="0"/>
          <p:nvPr/>
        </p:nvPicPr>
        <p:blipFill rotWithShape="1">
          <a:blip r:embed="rId4">
            <a:alphaModFix/>
          </a:blip>
          <a:srcRect b="14496" l="-8170" r="8169" t="13091"/>
          <a:stretch/>
        </p:blipFill>
        <p:spPr>
          <a:xfrm>
            <a:off x="8567851" y="5367050"/>
            <a:ext cx="513824" cy="2864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216484"/>
      </a:dk1>
      <a:lt1>
        <a:srgbClr val="FFFFFF"/>
      </a:lt1>
      <a:dk2>
        <a:srgbClr val="1A1A1A"/>
      </a:dk2>
      <a:lt2>
        <a:srgbClr val="E9EDEE"/>
      </a:lt2>
      <a:accent1>
        <a:srgbClr val="4FA0BB"/>
      </a:accent1>
      <a:accent2>
        <a:srgbClr val="2F7133"/>
      </a:accent2>
      <a:accent3>
        <a:srgbClr val="961712"/>
      </a:accent3>
      <a:accent4>
        <a:srgbClr val="961712"/>
      </a:accent4>
      <a:accent5>
        <a:srgbClr val="C3510E"/>
      </a:accent5>
      <a:accent6>
        <a:srgbClr val="DC8F66"/>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DE_Template">
  <a:themeElements>
    <a:clrScheme name="iDE Color Palette 2017">
      <a:dk1>
        <a:srgbClr val="000000"/>
      </a:dk1>
      <a:lt1>
        <a:srgbClr val="FFFFFF"/>
      </a:lt1>
      <a:dk2>
        <a:srgbClr val="FF5F4A"/>
      </a:dk2>
      <a:lt2>
        <a:srgbClr val="414253"/>
      </a:lt2>
      <a:accent1>
        <a:srgbClr val="41CDEC"/>
      </a:accent1>
      <a:accent2>
        <a:srgbClr val="3BC466"/>
      </a:accent2>
      <a:accent3>
        <a:srgbClr val="FF5F4A"/>
      </a:accent3>
      <a:accent4>
        <a:srgbClr val="ADD5A7"/>
      </a:accent4>
      <a:accent5>
        <a:srgbClr val="51B8DE"/>
      </a:accent5>
      <a:accent6>
        <a:srgbClr val="F79646"/>
      </a:accent6>
      <a:hlink>
        <a:srgbClr val="556D8D"/>
      </a:hlink>
      <a:folHlink>
        <a:srgbClr val="F9F2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