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9144000" cy="6858000" type="screen4x3"/>
  <p:notesSz cx="7102475" cy="93884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73A"/>
    <a:srgbClr val="384A4E"/>
    <a:srgbClr val="C9A33E"/>
    <a:srgbClr val="006982"/>
    <a:srgbClr val="607D8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29" autoAdjust="0"/>
    <p:restoredTop sz="91230" autoAdjust="0"/>
  </p:normalViewPr>
  <p:slideViewPr>
    <p:cSldViewPr snapToGrid="0" snapToObjects="1">
      <p:cViewPr>
        <p:scale>
          <a:sx n="75" d="100"/>
          <a:sy n="75" d="100"/>
        </p:scale>
        <p:origin x="-312" y="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AC22B-C869-4A03-9B39-199907341C04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C23B3-5A1D-45FA-902B-08108A70D2B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GE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Horizontal_CMYK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87625" y="5849938"/>
            <a:ext cx="20526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FSN final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7838" y="5692775"/>
            <a:ext cx="20367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rot="10800000">
            <a:off x="-11113" y="1592263"/>
            <a:ext cx="7353301" cy="1587"/>
          </a:xfrm>
          <a:prstGeom prst="line">
            <a:avLst/>
          </a:prstGeom>
          <a:ln w="9525">
            <a:solidFill>
              <a:srgbClr val="607D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AGE4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Horizontal_CMYK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587625" y="5849938"/>
            <a:ext cx="20526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8" descr="FSN final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77838" y="5692775"/>
            <a:ext cx="20367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 rot="10800000">
            <a:off x="-11113" y="1592263"/>
            <a:ext cx="7353301" cy="1587"/>
          </a:xfrm>
          <a:prstGeom prst="line">
            <a:avLst/>
          </a:prstGeom>
          <a:ln w="9525">
            <a:solidFill>
              <a:srgbClr val="607D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833688" y="900113"/>
            <a:ext cx="6350000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spc="-150" dirty="0">
                <a:solidFill>
                  <a:srgbClr val="006982"/>
                </a:solidFill>
                <a:latin typeface="Geneva"/>
                <a:ea typeface="+mn-ea"/>
                <a:cs typeface="+mn-cs"/>
              </a:rPr>
              <a:t>About </a:t>
            </a:r>
            <a:r>
              <a:rPr lang="en-US" sz="3900" spc="-150" dirty="0">
                <a:solidFill>
                  <a:srgbClr val="C9A33E"/>
                </a:solidFill>
                <a:latin typeface="Geneva"/>
                <a:ea typeface="+mn-ea"/>
                <a:cs typeface="+mn-cs"/>
              </a:rPr>
              <a:t>the Network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8700" y="1839913"/>
            <a:ext cx="51943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aseline="30000" dirty="0">
                <a:solidFill>
                  <a:srgbClr val="607D83"/>
                </a:solidFill>
                <a:latin typeface="Geneva"/>
                <a:ea typeface="+mn-ea"/>
                <a:cs typeface="Geneva"/>
              </a:rPr>
              <a:t>It will also serve as a place for organizations and institutions to post relevant meeting, training or other event notices along with associated links to similar sites and resources.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aseline="30000" dirty="0">
              <a:solidFill>
                <a:srgbClr val="607D83"/>
              </a:solidFill>
              <a:latin typeface="Geneva"/>
              <a:ea typeface="+mn-ea"/>
              <a:cs typeface="Genev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6" descr="00102658_edit2"/>
          <p:cNvPicPr>
            <a:picLocks noChangeAspect="1" noChangeArrowheads="1"/>
          </p:cNvPicPr>
          <p:nvPr/>
        </p:nvPicPr>
        <p:blipFill>
          <a:blip r:embed="rId2"/>
          <a:srcRect r="9105"/>
          <a:stretch>
            <a:fillRect/>
          </a:stretch>
        </p:blipFill>
        <p:spPr bwMode="auto">
          <a:xfrm>
            <a:off x="0" y="227013"/>
            <a:ext cx="9144000" cy="66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3" descr="Horizontal_CMYK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0438" y="5048250"/>
            <a:ext cx="263207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FSN final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0" y="4783138"/>
            <a:ext cx="281940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10800000">
            <a:off x="3327400" y="6072188"/>
            <a:ext cx="5816600" cy="1587"/>
          </a:xfrm>
          <a:prstGeom prst="line">
            <a:avLst/>
          </a:prstGeom>
          <a:ln w="9525">
            <a:solidFill>
              <a:srgbClr val="607D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0" y="6135688"/>
            <a:ext cx="9144000" cy="722312"/>
          </a:xfrm>
          <a:prstGeom prst="rec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4965700" y="1778000"/>
            <a:ext cx="41783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3600" b="1" dirty="0" smtClean="0"/>
              <a:t>Promoting Dialogue between Food Security Implementers &amp; Policy-Makers/ Donors</a:t>
            </a:r>
            <a:endParaRPr lang="en-US" sz="3600" dirty="0" smtClean="0"/>
          </a:p>
          <a:p>
            <a:pPr defTabSz="914400"/>
            <a:r>
              <a:rPr lang="en-US" sz="2800" b="1" dirty="0" smtClean="0">
                <a:solidFill>
                  <a:srgbClr val="384A4E"/>
                </a:solidFill>
              </a:rPr>
              <a:t> </a:t>
            </a:r>
            <a:endParaRPr lang="en-US" sz="2800" b="1" dirty="0">
              <a:solidFill>
                <a:srgbClr val="384A4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0" descr="wheat low res"/>
          <p:cNvPicPr>
            <a:picLocks noChangeAspect="1" noChangeArrowheads="1"/>
          </p:cNvPicPr>
          <p:nvPr/>
        </p:nvPicPr>
        <p:blipFill>
          <a:blip r:embed="rId2"/>
          <a:srcRect l="27367"/>
          <a:stretch>
            <a:fillRect/>
          </a:stretch>
        </p:blipFill>
        <p:spPr bwMode="auto">
          <a:xfrm>
            <a:off x="4572000" y="3167063"/>
            <a:ext cx="4567238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33688" y="900113"/>
            <a:ext cx="5078412" cy="6924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b="1" spc="-150" dirty="0" smtClean="0">
                <a:solidFill>
                  <a:srgbClr val="006982"/>
                </a:solidFill>
                <a:latin typeface="Geneva"/>
                <a:ea typeface="+mn-ea"/>
                <a:cs typeface="+mn-cs"/>
              </a:rPr>
              <a:t>Session Purpose </a:t>
            </a:r>
            <a:endParaRPr lang="en-US" sz="3900" b="1" spc="-150" dirty="0">
              <a:solidFill>
                <a:srgbClr val="C9A33E"/>
              </a:solidFill>
              <a:latin typeface="Geneva"/>
              <a:ea typeface="+mn-ea"/>
              <a:cs typeface="+mn-cs"/>
            </a:endParaRPr>
          </a:p>
        </p:txBody>
      </p:sp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1028700" y="1839913"/>
            <a:ext cx="51943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607D83"/>
                </a:solidFill>
                <a:latin typeface="Geneva"/>
                <a:ea typeface="Geneva"/>
                <a:cs typeface="Geneva"/>
              </a:rPr>
              <a:t/>
            </a:r>
            <a:br>
              <a:rPr lang="en-US" dirty="0">
                <a:solidFill>
                  <a:srgbClr val="607D83"/>
                </a:solidFill>
                <a:latin typeface="Geneva"/>
                <a:ea typeface="Geneva"/>
                <a:cs typeface="Geneva"/>
              </a:rPr>
            </a:br>
            <a:r>
              <a:rPr lang="en-US" sz="3200" dirty="0" smtClean="0">
                <a:latin typeface="Arial" pitchFamily="34" charset="0"/>
                <a:ea typeface="Geneva"/>
                <a:cs typeface="Arial" pitchFamily="34" charset="0"/>
              </a:rPr>
              <a:t>Enhancing Communication Between Food Security Implementers &amp; Policy-Makers/Donors, for mutual understanding &amp; future collaboration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33688" y="900113"/>
            <a:ext cx="6350000" cy="6924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b="1" spc="-150" dirty="0" smtClean="0">
                <a:solidFill>
                  <a:srgbClr val="006982"/>
                </a:solidFill>
                <a:latin typeface="Geneva"/>
                <a:ea typeface="+mn-ea"/>
                <a:cs typeface="+mn-cs"/>
              </a:rPr>
              <a:t>Session Objectives</a:t>
            </a:r>
            <a:endParaRPr lang="en-US" sz="3900" b="1" spc="-150" dirty="0">
              <a:solidFill>
                <a:srgbClr val="C9A33E"/>
              </a:solidFill>
              <a:latin typeface="Geneva"/>
              <a:ea typeface="+mn-ea"/>
              <a:cs typeface="+mn-cs"/>
            </a:endParaRPr>
          </a:p>
        </p:txBody>
      </p:sp>
      <p:sp>
        <p:nvSpPr>
          <p:cNvPr id="5122" name="TextBox 11"/>
          <p:cNvSpPr txBox="1">
            <a:spLocks noChangeArrowheads="1"/>
          </p:cNvSpPr>
          <p:nvPr/>
        </p:nvSpPr>
        <p:spPr bwMode="auto">
          <a:xfrm>
            <a:off x="1028700" y="1839913"/>
            <a:ext cx="51943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Share perspectives of 2 main Food Security (FS) stakeholder groups;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Present stakeholder strengths/best practices in FS work;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Show appreciation for the work of other stakeholder group; and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Share and discuss expectations for future work together.</a:t>
            </a:r>
            <a:endParaRPr lang="en-US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wheat low res"/>
          <p:cNvPicPr>
            <a:picLocks noChangeAspect="1" noChangeArrowheads="1"/>
          </p:cNvPicPr>
          <p:nvPr/>
        </p:nvPicPr>
        <p:blipFill>
          <a:blip r:embed="rId2"/>
          <a:srcRect l="27367"/>
          <a:stretch>
            <a:fillRect/>
          </a:stretch>
        </p:blipFill>
        <p:spPr bwMode="auto">
          <a:xfrm>
            <a:off x="4572000" y="3167063"/>
            <a:ext cx="4567238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11"/>
          <p:cNvSpPr txBox="1">
            <a:spLocks noChangeArrowheads="1"/>
          </p:cNvSpPr>
          <p:nvPr/>
        </p:nvSpPr>
        <p:spPr bwMode="auto">
          <a:xfrm>
            <a:off x="1028700" y="1854730"/>
            <a:ext cx="6159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pitchFamily="34" charset="0"/>
                <a:ea typeface="Geneva"/>
                <a:cs typeface="Arial" pitchFamily="34" charset="0"/>
              </a:rPr>
              <a:t>This </a:t>
            </a:r>
            <a:r>
              <a:rPr lang="en-US" sz="2000" dirty="0" smtClean="0">
                <a:latin typeface="Arial" pitchFamily="34" charset="0"/>
                <a:ea typeface="Geneva"/>
                <a:cs typeface="Arial" pitchFamily="34" charset="0"/>
              </a:rPr>
              <a:t>session </a:t>
            </a:r>
            <a:r>
              <a:rPr lang="en-US" sz="2000" dirty="0">
                <a:latin typeface="Arial" pitchFamily="34" charset="0"/>
                <a:ea typeface="Geneva"/>
                <a:cs typeface="Arial" pitchFamily="34" charset="0"/>
              </a:rPr>
              <a:t>was made possible by the generous support of the American people through the United States Agency for International Development (USAID). The contents are the responsibility of </a:t>
            </a:r>
            <a:r>
              <a:rPr lang="en-US" sz="2000" dirty="0" smtClean="0">
                <a:latin typeface="Arial" pitchFamily="34" charset="0"/>
                <a:ea typeface="Geneva"/>
                <a:cs typeface="Arial" pitchFamily="34" charset="0"/>
              </a:rPr>
              <a:t>Christopher Szecsey/International Consultant </a:t>
            </a:r>
            <a:r>
              <a:rPr lang="en-US" sz="2000" dirty="0">
                <a:latin typeface="Arial" pitchFamily="34" charset="0"/>
                <a:ea typeface="Geneva"/>
                <a:cs typeface="Arial" pitchFamily="34" charset="0"/>
              </a:rPr>
              <a:t>and do not necessarily reflect the views of USAID or the United States Government.</a:t>
            </a:r>
            <a:r>
              <a:rPr lang="en-US" dirty="0">
                <a:latin typeface="Arial" pitchFamily="34" charset="0"/>
                <a:ea typeface="Geneva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104</Words>
  <Application>Microsoft Office PowerPoint</Application>
  <PresentationFormat>Apresentação no Ecrã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Office Theme</vt:lpstr>
      <vt:lpstr>Diapositivo 1</vt:lpstr>
      <vt:lpstr>Diapositivo 2</vt:lpstr>
      <vt:lpstr>Diapositivo 3</vt:lpstr>
      <vt:lpstr>Diapositivo 4</vt:lpstr>
    </vt:vector>
  </TitlesOfParts>
  <Company>GO! Creative,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Szecsey</dc:creator>
  <cp:lastModifiedBy>CONGRESS RENTAL</cp:lastModifiedBy>
  <cp:revision>36</cp:revision>
  <cp:lastPrinted>2011-05-16T15:17:03Z</cp:lastPrinted>
  <dcterms:created xsi:type="dcterms:W3CDTF">2011-05-16T14:12:23Z</dcterms:created>
  <dcterms:modified xsi:type="dcterms:W3CDTF">2011-09-22T07:14:08Z</dcterms:modified>
</cp:coreProperties>
</file>