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7D83"/>
    <a:srgbClr val="384A4E"/>
    <a:srgbClr val="2A373A"/>
    <a:srgbClr val="C9A33E"/>
    <a:srgbClr val="0069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29" autoAdjust="0"/>
    <p:restoredTop sz="91230" autoAdjust="0"/>
  </p:normalViewPr>
  <p:slideViewPr>
    <p:cSldViewPr snapToGrid="0" snapToObjects="1">
      <p:cViewPr>
        <p:scale>
          <a:sx n="75" d="100"/>
          <a:sy n="75" d="100"/>
        </p:scale>
        <p:origin x="-300" y="-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A568C6E-5385-4711-9D0A-80D085B26A20}" type="datetimeFigureOut">
              <a:rPr lang="en-US"/>
              <a:pPr>
                <a:defRPr/>
              </a:pPr>
              <a:t>6/11/2012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13B700-2198-4B9F-BB5E-31BDE9215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F9CE514-D584-4540-9A96-382D38DE9D6E}" type="slidenum">
              <a:rPr lang="en-US" sz="1200"/>
              <a:pPr algn="r"/>
              <a:t>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AGE4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 descr="Horizontal_CMYK.eps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587625" y="5849938"/>
            <a:ext cx="205263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FSN final.eps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77838" y="5692775"/>
            <a:ext cx="2036762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 userDrawn="1"/>
        </p:nvCxnSpPr>
        <p:spPr>
          <a:xfrm rot="10800000">
            <a:off x="-11113" y="1592263"/>
            <a:ext cx="7353301" cy="1587"/>
          </a:xfrm>
          <a:prstGeom prst="line">
            <a:avLst/>
          </a:prstGeom>
          <a:ln w="9525">
            <a:solidFill>
              <a:srgbClr val="607D8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PAGE4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7" descr="Horizontal_CMYK.eps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587625" y="5849938"/>
            <a:ext cx="205263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8" descr="FSN final.eps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477838" y="5692775"/>
            <a:ext cx="2036762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 userDrawn="1"/>
        </p:nvCxnSpPr>
        <p:spPr>
          <a:xfrm rot="10800000">
            <a:off x="-11113" y="1592263"/>
            <a:ext cx="7353301" cy="1587"/>
          </a:xfrm>
          <a:prstGeom prst="line">
            <a:avLst/>
          </a:prstGeom>
          <a:ln w="9525">
            <a:solidFill>
              <a:srgbClr val="607D8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2833688" y="900113"/>
            <a:ext cx="6350000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900" spc="-150" dirty="0">
                <a:solidFill>
                  <a:srgbClr val="006982"/>
                </a:solidFill>
                <a:latin typeface="Geneva"/>
                <a:ea typeface="+mn-ea"/>
                <a:cs typeface="+mn-cs"/>
              </a:rPr>
              <a:t>About </a:t>
            </a:r>
            <a:r>
              <a:rPr lang="en-US" sz="3900" spc="-150" dirty="0">
                <a:solidFill>
                  <a:srgbClr val="C9A33E"/>
                </a:solidFill>
                <a:latin typeface="Geneva"/>
                <a:ea typeface="+mn-ea"/>
                <a:cs typeface="+mn-cs"/>
              </a:rPr>
              <a:t>the Network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28700" y="1839913"/>
            <a:ext cx="5194300" cy="317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aseline="30000" dirty="0">
                <a:solidFill>
                  <a:srgbClr val="607D83"/>
                </a:solidFill>
                <a:latin typeface="Geneva"/>
                <a:ea typeface="+mn-ea"/>
                <a:cs typeface="Geneva"/>
              </a:rPr>
              <a:t>It will also serve as a place for organizations and institutions to post relevant meeting, training or other event notices along with associated links to similar sites and resources.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aseline="30000" dirty="0">
              <a:solidFill>
                <a:srgbClr val="607D83"/>
              </a:solidFill>
              <a:latin typeface="Geneva"/>
              <a:ea typeface="+mn-ea"/>
              <a:cs typeface="Genev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11"/>
          <p:cNvSpPr txBox="1">
            <a:spLocks noChangeArrowheads="1"/>
          </p:cNvSpPr>
          <p:nvPr/>
        </p:nvSpPr>
        <p:spPr bwMode="auto">
          <a:xfrm>
            <a:off x="431800" y="2684463"/>
            <a:ext cx="817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607D83"/>
              </a:solidFill>
              <a:latin typeface="Geneva"/>
              <a:ea typeface="Geneva"/>
              <a:cs typeface="Geneva"/>
            </a:endParaRPr>
          </a:p>
          <a:p>
            <a:r>
              <a:rPr lang="en-US">
                <a:solidFill>
                  <a:srgbClr val="607D83"/>
                </a:solidFill>
                <a:latin typeface="Geneva"/>
                <a:ea typeface="Geneva"/>
                <a:cs typeface="Geneva"/>
              </a:rPr>
              <a:t>. </a:t>
            </a:r>
            <a:endParaRPr lang="en-US">
              <a:latin typeface="Calibri" pitchFamily="34" charset="0"/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65100" y="2757488"/>
            <a:ext cx="865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endParaRPr lang="en-US"/>
          </a:p>
        </p:txBody>
      </p:sp>
      <p:sp>
        <p:nvSpPr>
          <p:cNvPr id="8196" name="Text Box 10"/>
          <p:cNvSpPr txBox="1">
            <a:spLocks noChangeArrowheads="1"/>
          </p:cNvSpPr>
          <p:nvPr/>
        </p:nvSpPr>
        <p:spPr bwMode="auto">
          <a:xfrm>
            <a:off x="5699125" y="35194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endParaRPr lang="en-US"/>
          </a:p>
        </p:txBody>
      </p:sp>
      <p:pic>
        <p:nvPicPr>
          <p:cNvPr id="1026" name="Picture 2" descr="C:\Users\jwhelan\Dropbox\Joan's documents\KM FSN Task Force\km systems.6.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6900" y="2007355"/>
            <a:ext cx="6477000" cy="4857750"/>
          </a:xfrm>
          <a:prstGeom prst="rect">
            <a:avLst/>
          </a:prstGeom>
          <a:noFill/>
        </p:spPr>
      </p:pic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100137" y="1092200"/>
            <a:ext cx="84359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6982"/>
                </a:solidFill>
              </a:rPr>
              <a:t>Program learning </a:t>
            </a:r>
            <a:r>
              <a:rPr lang="en-US" sz="3200" dirty="0" smtClean="0">
                <a:solidFill>
                  <a:srgbClr val="C9A33E"/>
                </a:solidFill>
              </a:rPr>
              <a:t>from </a:t>
            </a:r>
            <a:r>
              <a:rPr lang="en-US" sz="3200" dirty="0">
                <a:solidFill>
                  <a:srgbClr val="C9A33E"/>
                </a:solidFill>
              </a:rPr>
              <a:t>an </a:t>
            </a:r>
            <a:endParaRPr lang="en-US" sz="3200" dirty="0" smtClean="0">
              <a:solidFill>
                <a:srgbClr val="C9A33E"/>
              </a:solidFill>
            </a:endParaRPr>
          </a:p>
          <a:p>
            <a:r>
              <a:rPr lang="en-US" sz="3200" dirty="0" smtClean="0">
                <a:solidFill>
                  <a:srgbClr val="C9A33E"/>
                </a:solidFill>
              </a:rPr>
              <a:t>implementation perspective</a:t>
            </a:r>
            <a:endParaRPr lang="en-US" sz="3200" dirty="0">
              <a:solidFill>
                <a:srgbClr val="C9A33E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4800" y="927100"/>
            <a:ext cx="6565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6982"/>
                </a:solidFill>
              </a:rPr>
              <a:t>Program learning </a:t>
            </a:r>
            <a:r>
              <a:rPr lang="en-US" sz="3600" dirty="0" smtClean="0">
                <a:solidFill>
                  <a:srgbClr val="C9A33E"/>
                </a:solidFill>
              </a:rPr>
              <a:t>throughout </a:t>
            </a:r>
          </a:p>
          <a:p>
            <a:r>
              <a:rPr lang="en-US" sz="3600" dirty="0" smtClean="0">
                <a:solidFill>
                  <a:srgbClr val="C9A33E"/>
                </a:solidFill>
              </a:rPr>
              <a:t>the project cycle</a:t>
            </a:r>
            <a:endParaRPr lang="en-US" sz="3600" dirty="0">
              <a:solidFill>
                <a:srgbClr val="C9A33E"/>
              </a:solidFill>
            </a:endParaRPr>
          </a:p>
        </p:txBody>
      </p:sp>
      <p:pic>
        <p:nvPicPr>
          <p:cNvPr id="3" name="Picture 2" descr="TOPS-logo-f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4863" y="5854699"/>
            <a:ext cx="2116137" cy="7362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74800" y="2476500"/>
            <a:ext cx="5156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6982"/>
                </a:solidFill>
              </a:rPr>
              <a:t>Assessment</a:t>
            </a:r>
          </a:p>
          <a:p>
            <a:r>
              <a:rPr lang="en-US" sz="3200" dirty="0" smtClean="0">
                <a:solidFill>
                  <a:srgbClr val="006982"/>
                </a:solidFill>
              </a:rPr>
              <a:t>Design</a:t>
            </a:r>
          </a:p>
          <a:p>
            <a:r>
              <a:rPr lang="en-US" sz="3200" dirty="0" smtClean="0">
                <a:solidFill>
                  <a:srgbClr val="006982"/>
                </a:solidFill>
              </a:rPr>
              <a:t>Implementation</a:t>
            </a:r>
          </a:p>
          <a:p>
            <a:r>
              <a:rPr lang="en-US" sz="3200" dirty="0" smtClean="0">
                <a:solidFill>
                  <a:srgbClr val="006982"/>
                </a:solidFill>
              </a:rPr>
              <a:t>Evaluation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18</Words>
  <Application>Microsoft Office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GO! Creative,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Oring</dc:creator>
  <cp:lastModifiedBy>jwhelan</cp:lastModifiedBy>
  <cp:revision>29</cp:revision>
  <cp:lastPrinted>2011-05-16T15:17:03Z</cp:lastPrinted>
  <dcterms:created xsi:type="dcterms:W3CDTF">2011-05-16T14:12:23Z</dcterms:created>
  <dcterms:modified xsi:type="dcterms:W3CDTF">2012-06-11T10:44:22Z</dcterms:modified>
</cp:coreProperties>
</file>