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7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6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7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7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0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5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9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1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BF4D4-A54E-4941-9E11-1C8DC46A727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D112B-86BE-4786-BD24-1EA89E4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Coordinating Agriculture and Nutrition Activities in Field Programs: Successes and Challenges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Paul Sommers</a:t>
            </a:r>
          </a:p>
          <a:p>
            <a:r>
              <a:rPr lang="en-US" b="1" dirty="0" smtClean="0"/>
              <a:t>FSN Fall Meeting</a:t>
            </a:r>
          </a:p>
          <a:p>
            <a:endParaRPr lang="en-US" dirty="0"/>
          </a:p>
        </p:txBody>
      </p:sp>
      <p:pic>
        <p:nvPicPr>
          <p:cNvPr id="4" name="Picture 6" descr="TOPS-logo-final-transparent_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77" y="441170"/>
            <a:ext cx="3432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532665"/>
            <a:ext cx="2389187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9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Settling </a:t>
            </a:r>
            <a:r>
              <a:rPr lang="en-US" sz="3600" dirty="0"/>
              <a:t>in and </a:t>
            </a:r>
            <a:r>
              <a:rPr lang="en-US" sz="3600" dirty="0" smtClean="0"/>
              <a:t>Introductions</a:t>
            </a:r>
          </a:p>
          <a:p>
            <a:r>
              <a:rPr lang="en-US" sz="3600" dirty="0" smtClean="0"/>
              <a:t>Guided </a:t>
            </a:r>
            <a:r>
              <a:rPr lang="en-US" sz="3600" dirty="0"/>
              <a:t>discussion using question/answer format. </a:t>
            </a:r>
            <a:r>
              <a:rPr lang="en-US" sz="3600" dirty="0" smtClean="0"/>
              <a:t>Field examples </a:t>
            </a:r>
            <a:r>
              <a:rPr lang="en-US" sz="3600" dirty="0"/>
              <a:t>of </a:t>
            </a:r>
            <a:r>
              <a:rPr lang="en-US" sz="3600" dirty="0" smtClean="0"/>
              <a:t> </a:t>
            </a:r>
            <a:r>
              <a:rPr lang="en-US" sz="3600" dirty="0"/>
              <a:t>programs where nutrition and ag. components </a:t>
            </a:r>
            <a:r>
              <a:rPr lang="en-US" sz="3600" dirty="0" smtClean="0"/>
              <a:t>are coordinated</a:t>
            </a:r>
          </a:p>
          <a:p>
            <a:r>
              <a:rPr lang="en-US" sz="3600" dirty="0" smtClean="0"/>
              <a:t>Small </a:t>
            </a:r>
            <a:r>
              <a:rPr lang="en-US" sz="3600" dirty="0"/>
              <a:t>group </a:t>
            </a:r>
            <a:r>
              <a:rPr lang="en-US" sz="3600" dirty="0" smtClean="0"/>
              <a:t>work- Case study</a:t>
            </a:r>
            <a:endParaRPr lang="en-US" sz="3600" dirty="0"/>
          </a:p>
          <a:p>
            <a:r>
              <a:rPr lang="en-US" sz="3600" dirty="0" smtClean="0"/>
              <a:t>Next Steps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sommers.csucid@gmail.com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(at your table)</a:t>
            </a:r>
          </a:p>
          <a:p>
            <a:r>
              <a:rPr lang="en-US" dirty="0"/>
              <a:t>First name</a:t>
            </a:r>
          </a:p>
          <a:p>
            <a:r>
              <a:rPr lang="en-US" dirty="0"/>
              <a:t>Affiliation</a:t>
            </a:r>
          </a:p>
          <a:p>
            <a:r>
              <a:rPr lang="en-US"/>
              <a:t>Technical </a:t>
            </a:r>
            <a:r>
              <a:rPr lang="en-US" smtClean="0"/>
              <a:t>specialty</a:t>
            </a:r>
            <a:endParaRPr lang="en-US" dirty="0"/>
          </a:p>
          <a:p>
            <a:r>
              <a:rPr lang="en-US" dirty="0"/>
              <a:t>What is the #1 question in your mind about coordinating agriculture and nutrition activities in field programs?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sommers.csucid@gmail.com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Coordinating Agriculture and Nutrition Activities in Field Programs: Successes and Challenges</vt:lpstr>
      <vt:lpstr>Schedule</vt:lpstr>
      <vt:lpstr>Introductions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Coordinating Agriculture and Nutrition Activities in Field Programs: Successes and Challenges</dc:title>
  <dc:creator>psommers</dc:creator>
  <cp:lastModifiedBy>Swank Audio Visuals</cp:lastModifiedBy>
  <cp:revision>3</cp:revision>
  <dcterms:created xsi:type="dcterms:W3CDTF">2012-11-13T22:43:47Z</dcterms:created>
  <dcterms:modified xsi:type="dcterms:W3CDTF">2012-11-14T14:17:51Z</dcterms:modified>
</cp:coreProperties>
</file>